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1" r:id="rId6"/>
    <p:sldId id="262" r:id="rId7"/>
    <p:sldId id="264" r:id="rId8"/>
    <p:sldId id="265" r:id="rId9"/>
    <p:sldId id="293" r:id="rId10"/>
    <p:sldId id="294" r:id="rId11"/>
    <p:sldId id="296" r:id="rId12"/>
    <p:sldId id="297" r:id="rId13"/>
    <p:sldId id="299" r:id="rId14"/>
    <p:sldId id="300" r:id="rId15"/>
    <p:sldId id="301" r:id="rId16"/>
    <p:sldId id="302" r:id="rId17"/>
    <p:sldId id="303" r:id="rId18"/>
    <p:sldId id="304" r:id="rId19"/>
    <p:sldId id="308" r:id="rId20"/>
    <p:sldId id="311" r:id="rId21"/>
    <p:sldId id="310" r:id="rId22"/>
    <p:sldId id="314" r:id="rId23"/>
    <p:sldId id="315" r:id="rId24"/>
    <p:sldId id="316" r:id="rId25"/>
    <p:sldId id="313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29AA038-F8B9-4E5D-83D3-566E72CAB72D}" type="datetimeFigureOut">
              <a:rPr lang="nl-NL" smtClean="0"/>
              <a:t>28-10-2015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50DDF41-F3D6-437F-862C-D9CAED3D40F6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Park </a:t>
            </a:r>
            <a:r>
              <a:rPr lang="nl-NL" dirty="0" err="1" smtClean="0"/>
              <a:t>Kruserbrink</a:t>
            </a: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Struiken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8915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1054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/>
              <a:t>Weigela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florida</a:t>
            </a:r>
            <a:r>
              <a:rPr lang="nl-NL" altLang="nl-NL" dirty="0" smtClean="0"/>
              <a:t> ‘Tango’</a:t>
            </a:r>
          </a:p>
        </p:txBody>
      </p:sp>
      <p:sp>
        <p:nvSpPr>
          <p:cNvPr id="105476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Hoogte: 0,5-1 m</a:t>
            </a:r>
          </a:p>
          <a:p>
            <a:pPr eaLnBrk="1" hangingPunct="1"/>
            <a:r>
              <a:rPr lang="nl-NL" altLang="nl-NL" dirty="0" smtClean="0"/>
              <a:t>Bloeitijd: mei-juni</a:t>
            </a:r>
          </a:p>
          <a:p>
            <a:pPr eaLnBrk="1" hangingPunct="1"/>
            <a:r>
              <a:rPr lang="nl-NL" altLang="nl-NL" dirty="0" smtClean="0"/>
              <a:t>Plaats: halfschaduw/zon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894608" cy="42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16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>
          <a:xfrm>
            <a:off x="5436095" y="1556792"/>
            <a:ext cx="2608309" cy="2563795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dirty="0" err="1" smtClean="0"/>
              <a:t>Caryopteris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clandonensis</a:t>
            </a:r>
            <a:r>
              <a:rPr lang="nl-NL" altLang="nl-NL" dirty="0" smtClean="0"/>
              <a:t> ‘</a:t>
            </a:r>
            <a:r>
              <a:rPr lang="nl-NL" altLang="nl-NL" dirty="0" err="1" smtClean="0"/>
              <a:t>Heavenly</a:t>
            </a:r>
            <a:r>
              <a:rPr lang="nl-NL" altLang="nl-NL" dirty="0" smtClean="0"/>
              <a:t> Blue’</a:t>
            </a:r>
          </a:p>
        </p:txBody>
      </p:sp>
      <p:sp>
        <p:nvSpPr>
          <p:cNvPr id="106500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80112" y="4509120"/>
            <a:ext cx="2455264" cy="114577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Hoogte:  0,60 m</a:t>
            </a:r>
          </a:p>
          <a:p>
            <a:pPr eaLnBrk="1" hangingPunct="1"/>
            <a:r>
              <a:rPr lang="nl-NL" altLang="nl-NL" dirty="0" smtClean="0"/>
              <a:t>Bloeitijd: juni-sep</a:t>
            </a:r>
          </a:p>
          <a:p>
            <a:pPr eaLnBrk="1" hangingPunct="1"/>
            <a:r>
              <a:rPr lang="nl-NL" altLang="nl-NL" dirty="0" smtClean="0"/>
              <a:t>Plaats: zon</a:t>
            </a:r>
          </a:p>
        </p:txBody>
      </p:sp>
      <p:pic>
        <p:nvPicPr>
          <p:cNvPr id="106501" name="Picture 2" descr="http://www.esveld.nl/plantdias/27/27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7" y="908720"/>
            <a:ext cx="50038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9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el 1"/>
          <p:cNvSpPr>
            <a:spLocks noGrp="1"/>
          </p:cNvSpPr>
          <p:nvPr>
            <p:ph type="title"/>
          </p:nvPr>
        </p:nvSpPr>
        <p:spPr>
          <a:xfrm>
            <a:off x="4716016" y="3356992"/>
            <a:ext cx="3304572" cy="1463153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Spiraea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nipponica</a:t>
            </a:r>
            <a:r>
              <a:rPr lang="nl-NL" altLang="nl-NL" dirty="0" smtClean="0"/>
              <a:t> ‘</a:t>
            </a:r>
            <a:r>
              <a:rPr lang="nl-NL" altLang="nl-NL" dirty="0" err="1" smtClean="0"/>
              <a:t>Halward’s</a:t>
            </a:r>
            <a:r>
              <a:rPr lang="nl-NL" altLang="nl-NL" dirty="0" smtClean="0"/>
              <a:t> Silver’</a:t>
            </a:r>
          </a:p>
        </p:txBody>
      </p:sp>
      <p:sp>
        <p:nvSpPr>
          <p:cNvPr id="10752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4797152"/>
            <a:ext cx="3298784" cy="85774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NL" altLang="nl-NL" dirty="0" smtClean="0"/>
              <a:t>Hoogte:2-3 m</a:t>
            </a:r>
          </a:p>
          <a:p>
            <a:pPr eaLnBrk="1" hangingPunct="1"/>
            <a:r>
              <a:rPr lang="nl-NL" altLang="nl-NL" dirty="0" smtClean="0"/>
              <a:t>Bloeitijd: mei-juni	</a:t>
            </a:r>
          </a:p>
          <a:p>
            <a:pPr eaLnBrk="1" hangingPunct="1"/>
            <a:r>
              <a:rPr lang="nl-NL" altLang="nl-NL" dirty="0" err="1" smtClean="0"/>
              <a:t>Plaats:zon</a:t>
            </a:r>
            <a:endParaRPr lang="nl-NL" altLang="nl-NL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96" y="0"/>
            <a:ext cx="4746104" cy="315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617615" cy="545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7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108546" name="Titel 1"/>
          <p:cNvSpPr>
            <a:spLocks noGrp="1"/>
          </p:cNvSpPr>
          <p:nvPr>
            <p:ph type="title"/>
          </p:nvPr>
        </p:nvSpPr>
        <p:spPr>
          <a:xfrm>
            <a:off x="6084167" y="908720"/>
            <a:ext cx="1960237" cy="1944216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dirty="0" err="1" smtClean="0"/>
              <a:t>Potentilla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fruticosa</a:t>
            </a:r>
            <a:r>
              <a:rPr lang="nl-NL" altLang="nl-NL" dirty="0" smtClean="0"/>
              <a:t> ‘</a:t>
            </a:r>
            <a:r>
              <a:rPr lang="nl-NL" altLang="nl-NL" dirty="0" err="1" smtClean="0"/>
              <a:t>Manchu</a:t>
            </a:r>
            <a:r>
              <a:rPr lang="nl-NL" altLang="nl-NL" dirty="0" smtClean="0"/>
              <a:t>’</a:t>
            </a:r>
          </a:p>
        </p:txBody>
      </p:sp>
      <p:sp>
        <p:nvSpPr>
          <p:cNvPr id="108548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56176" y="4136994"/>
            <a:ext cx="1879200" cy="1517904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Mini-dwergstruikje geschikt in rotstuin. De hoogte na 10 jaar is 25 cm. De bloemkleur is wit. Deze plant is goed winterhard. De bloeiperiode is juni - juli.</a:t>
            </a:r>
            <a:endParaRPr lang="nl-NL" altLang="nl-NL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373"/>
            <a:ext cx="5452070" cy="391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69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el 1"/>
          <p:cNvSpPr>
            <a:spLocks noGrp="1"/>
          </p:cNvSpPr>
          <p:nvPr>
            <p:ph type="title"/>
          </p:nvPr>
        </p:nvSpPr>
        <p:spPr>
          <a:xfrm>
            <a:off x="5220071" y="2657434"/>
            <a:ext cx="2824333" cy="14631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 err="1" smtClean="0"/>
              <a:t>Itea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virginica</a:t>
            </a:r>
            <a:r>
              <a:rPr lang="nl-NL" altLang="nl-NL" dirty="0" smtClean="0"/>
              <a:t> ‘Henry’s </a:t>
            </a:r>
            <a:r>
              <a:rPr lang="nl-NL" altLang="nl-NL" dirty="0" err="1" smtClean="0"/>
              <a:t>Garnet</a:t>
            </a:r>
            <a:r>
              <a:rPr lang="nl-NL" altLang="nl-NL" dirty="0" smtClean="0"/>
              <a:t>’</a:t>
            </a:r>
          </a:p>
        </p:txBody>
      </p:sp>
      <p:sp>
        <p:nvSpPr>
          <p:cNvPr id="109572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220072" y="4136994"/>
            <a:ext cx="2815304" cy="1517904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zomerbloeiend struikje met mooie helderrode herfstkleur. De hoogte na 10 jaar is 150 cm. De bloemkleur is wit. De bloeiperiode is juli - augustus. Deze plant is goed winterhard. </a:t>
            </a:r>
            <a:br>
              <a:rPr lang="nl-NL" dirty="0"/>
            </a:br>
            <a:r>
              <a:rPr lang="nl-NL" dirty="0"/>
              <a:t>Nederlandse naam : Bloemwilg</a:t>
            </a:r>
            <a:endParaRPr lang="nl-NL" altLang="nl-NL" dirty="0" smtClean="0"/>
          </a:p>
        </p:txBody>
      </p:sp>
      <p:pic>
        <p:nvPicPr>
          <p:cNvPr id="109573" name="Picture 2" descr="http://oregonstate.edu/dept/ldplants/images/itvih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78762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99" y="0"/>
            <a:ext cx="3915900" cy="29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2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el 1"/>
          <p:cNvSpPr>
            <a:spLocks noGrp="1"/>
          </p:cNvSpPr>
          <p:nvPr>
            <p:ph type="title"/>
          </p:nvPr>
        </p:nvSpPr>
        <p:spPr>
          <a:xfrm>
            <a:off x="4932039" y="764704"/>
            <a:ext cx="3112365" cy="1008111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dirty="0" err="1" smtClean="0"/>
              <a:t>Vaccinium</a:t>
            </a:r>
            <a:r>
              <a:rPr lang="nl-NL" altLang="nl-NL" dirty="0" smtClean="0"/>
              <a:t> </a:t>
            </a:r>
            <a:br>
              <a:rPr lang="nl-NL" altLang="nl-NL" dirty="0" smtClean="0"/>
            </a:br>
            <a:r>
              <a:rPr lang="nl-NL" altLang="nl-NL" dirty="0" err="1" smtClean="0"/>
              <a:t>vitis-idaea</a:t>
            </a:r>
            <a:endParaRPr lang="nl-NL" altLang="nl-NL" dirty="0" smtClean="0"/>
          </a:p>
        </p:txBody>
      </p:sp>
      <p:sp>
        <p:nvSpPr>
          <p:cNvPr id="110596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932040" y="1916832"/>
            <a:ext cx="3175344" cy="4104456"/>
          </a:xfrm>
        </p:spPr>
        <p:txBody>
          <a:bodyPr>
            <a:normAutofit/>
          </a:bodyPr>
          <a:lstStyle/>
          <a:p>
            <a:r>
              <a:rPr lang="nl-NL" altLang="nl-NL" sz="1200" dirty="0"/>
              <a:t>Deze plant is zeer geschikt voor vochtige heidetuinen met een dunne, zure bovenlaag. </a:t>
            </a:r>
          </a:p>
          <a:p>
            <a:r>
              <a:rPr lang="nl-NL" altLang="nl-NL" sz="1200" dirty="0"/>
              <a:t>Bladeren: leerachtig, ovaal, niet getand.</a:t>
            </a:r>
          </a:p>
          <a:p>
            <a:r>
              <a:rPr lang="nl-NL" altLang="nl-NL" sz="1200" dirty="0"/>
              <a:t>Bloemen: </a:t>
            </a:r>
            <a:r>
              <a:rPr lang="nl-NL" altLang="nl-NL" sz="1200" dirty="0" err="1"/>
              <a:t>rose</a:t>
            </a:r>
            <a:r>
              <a:rPr lang="nl-NL" altLang="nl-NL" sz="1200" dirty="0"/>
              <a:t> of wit, gaan in trosjes open</a:t>
            </a:r>
            <a:r>
              <a:rPr lang="nl-NL" altLang="nl-NL" sz="1200" dirty="0" smtClean="0"/>
              <a:t>. Juli-oktober.</a:t>
            </a:r>
            <a:endParaRPr lang="nl-NL" altLang="nl-NL" sz="1200" dirty="0"/>
          </a:p>
          <a:p>
            <a:r>
              <a:rPr lang="nl-NL" altLang="nl-NL" sz="1200" dirty="0"/>
              <a:t>Vruchten: rood, bolvormig.</a:t>
            </a:r>
          </a:p>
          <a:p>
            <a:r>
              <a:rPr lang="nl-NL" altLang="nl-NL" sz="1200" dirty="0"/>
              <a:t>De bessen bevatten een natuurlijk conserveringsmiddel (</a:t>
            </a:r>
            <a:r>
              <a:rPr lang="nl-NL" altLang="nl-NL" sz="1200" dirty="0" err="1"/>
              <a:t>benzoezuur</a:t>
            </a:r>
            <a:r>
              <a:rPr lang="nl-NL" altLang="nl-NL" sz="1200" dirty="0"/>
              <a:t>) en zijn heel geschikt voor het maken van jam of gelei. Rauw smaken ze, net als cranberry's, scherp.</a:t>
            </a:r>
            <a:endParaRPr lang="nl-NL" altLang="nl-NL" sz="1200" dirty="0" smtClean="0"/>
          </a:p>
        </p:txBody>
      </p:sp>
      <p:pic>
        <p:nvPicPr>
          <p:cNvPr id="8197" name="Picture 5" descr="http://www.permacultuurnederland.org/upload/Vaccinium%20vitis-idaea%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" y="1124744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07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1146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/>
              <a:t>Pieris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floribunda</a:t>
            </a:r>
            <a:r>
              <a:rPr lang="nl-NL" altLang="nl-NL" dirty="0" smtClean="0"/>
              <a:t> ‘</a:t>
            </a:r>
            <a:r>
              <a:rPr lang="nl-NL" altLang="nl-NL" dirty="0" err="1" smtClean="0"/>
              <a:t>Forest</a:t>
            </a:r>
            <a:r>
              <a:rPr lang="nl-NL" altLang="nl-NL" dirty="0" smtClean="0"/>
              <a:t> Flame’</a:t>
            </a:r>
          </a:p>
        </p:txBody>
      </p:sp>
      <p:sp>
        <p:nvSpPr>
          <p:cNvPr id="114692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1300" dirty="0" smtClean="0"/>
              <a:t>rood </a:t>
            </a:r>
            <a:r>
              <a:rPr lang="nl-NL" sz="1300" dirty="0"/>
              <a:t>jong blad, zure </a:t>
            </a:r>
            <a:r>
              <a:rPr lang="nl-NL" sz="1300" dirty="0" smtClean="0"/>
              <a:t>grond</a:t>
            </a:r>
          </a:p>
          <a:p>
            <a:r>
              <a:rPr lang="nl-NL" sz="1300" dirty="0" smtClean="0"/>
              <a:t>rood </a:t>
            </a:r>
            <a:r>
              <a:rPr lang="nl-NL" sz="1300" dirty="0"/>
              <a:t>blad in het voorjaar. De hoogte na 10 jaar is 250 cm. De bloemkleur is wit. De bloeiperiode is april. Deze plant is goed winterhard.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120458" cy="478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75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smtClean="0"/>
          </a:p>
        </p:txBody>
      </p:sp>
      <p:sp>
        <p:nvSpPr>
          <p:cNvPr id="104450" name="Titel 1"/>
          <p:cNvSpPr>
            <a:spLocks noGrp="1"/>
          </p:cNvSpPr>
          <p:nvPr>
            <p:ph type="title"/>
          </p:nvPr>
        </p:nvSpPr>
        <p:spPr>
          <a:xfrm>
            <a:off x="5940153" y="2657434"/>
            <a:ext cx="2104252" cy="146315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dirty="0" err="1" smtClean="0"/>
              <a:t>Viburnum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davidii</a:t>
            </a:r>
            <a:r>
              <a:rPr lang="nl-NL" altLang="nl-NL" dirty="0" smtClean="0"/>
              <a:t>		</a:t>
            </a:r>
          </a:p>
        </p:txBody>
      </p:sp>
      <p:sp>
        <p:nvSpPr>
          <p:cNvPr id="104452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4437112"/>
            <a:ext cx="3298784" cy="1217786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Hoogte: 0,2-0,5 m</a:t>
            </a:r>
          </a:p>
          <a:p>
            <a:pPr eaLnBrk="1" hangingPunct="1"/>
            <a:r>
              <a:rPr lang="nl-NL" altLang="nl-NL" dirty="0" smtClean="0"/>
              <a:t>Bloeitijd: mei-juni</a:t>
            </a:r>
          </a:p>
          <a:p>
            <a:pPr eaLnBrk="1" hangingPunct="1"/>
            <a:r>
              <a:rPr lang="nl-NL" altLang="nl-NL" dirty="0" smtClean="0"/>
              <a:t>Plaats: halfschaduw</a:t>
            </a:r>
          </a:p>
        </p:txBody>
      </p:sp>
      <p:pic>
        <p:nvPicPr>
          <p:cNvPr id="104453" name="Picture 2" descr="http://www.helmers.de/pflanzen/laubgehoelze/viburnum_david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439565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97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44008" y="764704"/>
            <a:ext cx="3304572" cy="1463153"/>
          </a:xfrm>
        </p:spPr>
        <p:txBody>
          <a:bodyPr/>
          <a:lstStyle/>
          <a:p>
            <a:r>
              <a:rPr lang="nl-NL" dirty="0" err="1" smtClean="0"/>
              <a:t>Hydrangea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err="1" smtClean="0"/>
              <a:t>paniculata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‘</a:t>
            </a:r>
            <a:r>
              <a:rPr lang="nl-NL" dirty="0" err="1" smtClean="0"/>
              <a:t>Limelight</a:t>
            </a:r>
            <a:r>
              <a:rPr lang="nl-NL" dirty="0" smtClean="0"/>
              <a:t>’</a:t>
            </a:r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322712" cy="443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4572000" y="2492896"/>
            <a:ext cx="36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Een pluimhortensia met bloemtrossen in limoen tot </a:t>
            </a:r>
            <a:r>
              <a:rPr lang="nl-NL" sz="1000" dirty="0" err="1"/>
              <a:t>cremewitte</a:t>
            </a:r>
            <a:r>
              <a:rPr lang="nl-NL" sz="1000" dirty="0"/>
              <a:t> bloemen. De bloemen van de </a:t>
            </a:r>
            <a:r>
              <a:rPr lang="nl-NL" sz="1000" dirty="0" err="1"/>
              <a:t>Hydrangea</a:t>
            </a:r>
            <a:r>
              <a:rPr lang="nl-NL" sz="1000" dirty="0"/>
              <a:t> </a:t>
            </a:r>
            <a:r>
              <a:rPr lang="nl-NL" sz="1000" dirty="0" err="1"/>
              <a:t>paniculata</a:t>
            </a:r>
            <a:r>
              <a:rPr lang="nl-NL" sz="1000" dirty="0"/>
              <a:t> ’’</a:t>
            </a:r>
            <a:r>
              <a:rPr lang="nl-NL" sz="1000" dirty="0" err="1"/>
              <a:t>Limelight</a:t>
            </a:r>
            <a:r>
              <a:rPr lang="nl-NL" sz="1000" dirty="0"/>
              <a:t>’’worden witter op arme grond, dus voor mooie groenachtige bloemen is het beter te planten op een vochtige en vruchtbare grond. De bladeren krijgen mooie paarsachtige herfstkleuren in het </a:t>
            </a:r>
            <a:r>
              <a:rPr lang="nl-NL" sz="1000" dirty="0" smtClean="0"/>
              <a:t>najaar. Goede </a:t>
            </a:r>
            <a:r>
              <a:rPr lang="nl-NL" sz="1000" dirty="0"/>
              <a:t>snijbloem en droogbloem.</a:t>
            </a:r>
          </a:p>
          <a:p>
            <a:endParaRPr lang="nl-NL" sz="1000" dirty="0"/>
          </a:p>
          <a:p>
            <a:r>
              <a:rPr lang="nl-NL" sz="1000" dirty="0"/>
              <a:t>Omdat </a:t>
            </a:r>
            <a:r>
              <a:rPr lang="nl-NL" sz="1000" dirty="0" smtClean="0"/>
              <a:t>deze hortensia </a:t>
            </a:r>
            <a:r>
              <a:rPr lang="nl-NL" sz="1000" dirty="0"/>
              <a:t>op het 1-jarig hout bloeit, ben je verzekerd van goede bloei, ook bij late nachtvorst. Snoeien in maart/april ongeveer 15 cm vanaf de grond, alles afknippen. </a:t>
            </a:r>
            <a:endParaRPr lang="nl-NL" sz="1000" dirty="0" smtClean="0"/>
          </a:p>
          <a:p>
            <a:endParaRPr lang="nl-NL" sz="1000" dirty="0"/>
          </a:p>
          <a:p>
            <a:r>
              <a:rPr lang="nl-NL" sz="1000" dirty="0"/>
              <a:t>Gebruik: Border, potten, balkon en terras</a:t>
            </a:r>
          </a:p>
          <a:p>
            <a:r>
              <a:rPr lang="nl-NL" sz="1000" dirty="0"/>
              <a:t>Plaats: Zon, </a:t>
            </a:r>
            <a:r>
              <a:rPr lang="nl-NL" sz="1000" dirty="0" smtClean="0"/>
              <a:t>halfschaduw</a:t>
            </a:r>
            <a:endParaRPr lang="nl-NL" sz="1000" dirty="0"/>
          </a:p>
          <a:p>
            <a:endParaRPr lang="nl-NL" sz="1000" dirty="0"/>
          </a:p>
          <a:p>
            <a:r>
              <a:rPr lang="nl-NL" sz="1000" dirty="0"/>
              <a:t>Bloeitijd: Juli t/m november</a:t>
            </a:r>
          </a:p>
          <a:p>
            <a:r>
              <a:rPr lang="nl-NL" sz="1000" dirty="0"/>
              <a:t>Kleur: Wit, met een lichtroze nabloei</a:t>
            </a:r>
          </a:p>
          <a:p>
            <a:r>
              <a:rPr lang="nl-NL" sz="1000" dirty="0"/>
              <a:t>Hoogte: 100-150cm</a:t>
            </a:r>
          </a:p>
          <a:p>
            <a:r>
              <a:rPr lang="nl-NL" sz="1000" dirty="0" smtClean="0"/>
              <a:t>Zeer </a:t>
            </a:r>
            <a:r>
              <a:rPr lang="nl-NL" sz="1000" dirty="0"/>
              <a:t>winterhard</a:t>
            </a:r>
            <a:r>
              <a:rPr lang="nl-NL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11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1857" t="10454" r="23634" b="10797"/>
          <a:stretch/>
        </p:blipFill>
        <p:spPr>
          <a:xfrm>
            <a:off x="539552" y="0"/>
            <a:ext cx="8068234" cy="65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>
                <a:latin typeface="Arial" charset="0"/>
              </a:rPr>
              <a:t>Ilex</a:t>
            </a:r>
            <a:r>
              <a:rPr lang="nl-NL" altLang="nl-NL" dirty="0" smtClean="0">
                <a:latin typeface="Arial" charset="0"/>
              </a:rPr>
              <a:t> </a:t>
            </a:r>
            <a:r>
              <a:rPr lang="nl-NL" altLang="nl-NL" dirty="0" err="1" smtClean="0">
                <a:latin typeface="Arial" charset="0"/>
              </a:rPr>
              <a:t>aquifolium</a:t>
            </a:r>
            <a:endParaRPr lang="nl-NL" altLang="nl-NL" dirty="0" smtClean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Hoogte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4 M.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Terugsnoeien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 	tot gewenste Hoogte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Half Schaduw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	Ja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Schaduw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Ja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Blijft 's winters groen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	Ja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Snijbloem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Ja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Aantal per vierkante meter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3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Bloeitijd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mei, juni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Beskleur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rood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 smtClean="0"/>
              <a:t>Snoeimaand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april, september</a:t>
            </a:r>
            <a:endParaRPr lang="nl-NL" dirty="0"/>
          </a:p>
        </p:txBody>
      </p:sp>
      <p:pic>
        <p:nvPicPr>
          <p:cNvPr id="41988" name="Picture 2" descr="Gewone Hulst (Ilex aquifoliu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9494"/>
          <a:stretch>
            <a:fillRect/>
          </a:stretch>
        </p:blipFill>
        <p:spPr bwMode="auto">
          <a:xfrm>
            <a:off x="3635375" y="2564904"/>
            <a:ext cx="40322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20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2410" t="13406" r="23907" b="7844"/>
          <a:stretch/>
        </p:blipFill>
        <p:spPr>
          <a:xfrm>
            <a:off x="611560" y="260648"/>
            <a:ext cx="7632848" cy="62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3554" t="12422" r="16159" b="5876"/>
          <a:stretch/>
        </p:blipFill>
        <p:spPr>
          <a:xfrm>
            <a:off x="515077" y="1044599"/>
            <a:ext cx="8081570" cy="52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42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99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>
                <a:latin typeface="Arial" charset="0"/>
              </a:rPr>
              <a:t>Euonymus</a:t>
            </a:r>
            <a:r>
              <a:rPr lang="nl-NL" altLang="nl-NL" dirty="0" smtClean="0">
                <a:latin typeface="Arial" charset="0"/>
              </a:rPr>
              <a:t> </a:t>
            </a:r>
            <a:r>
              <a:rPr lang="nl-NL" altLang="nl-NL" dirty="0" err="1" smtClean="0">
                <a:latin typeface="Arial" charset="0"/>
              </a:rPr>
              <a:t>alatus</a:t>
            </a:r>
            <a:r>
              <a:rPr lang="nl-NL" altLang="nl-NL" dirty="0" smtClean="0">
                <a:latin typeface="Arial" charset="0"/>
              </a:rPr>
              <a:t> </a:t>
            </a:r>
            <a:endParaRPr lang="nl-NL" altLang="nl-NL" dirty="0" smtClean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0539" y="2118556"/>
            <a:ext cx="3669414" cy="4190764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nl-NL" sz="1100" dirty="0" smtClean="0"/>
              <a:t>kardinaalshoed, kurklijst. </a:t>
            </a:r>
          </a:p>
          <a:p>
            <a:pPr>
              <a:buNone/>
              <a:defRPr/>
            </a:pPr>
            <a:endParaRPr lang="nl-NL" sz="1100" dirty="0"/>
          </a:p>
          <a:p>
            <a:pPr>
              <a:buNone/>
              <a:defRPr/>
            </a:pPr>
            <a:r>
              <a:rPr lang="nl-NL" sz="1100" dirty="0" smtClean="0"/>
              <a:t>mooie rode herfstkleur. De hoogte na 10 jaar is 125 cm. De </a:t>
            </a:r>
            <a:r>
              <a:rPr lang="nl-NL" sz="1100" dirty="0" err="1" smtClean="0"/>
              <a:t>beskleur</a:t>
            </a:r>
            <a:r>
              <a:rPr lang="nl-NL" sz="1100" dirty="0" smtClean="0"/>
              <a:t> is roze. De vruchtperiode is september - oktober. Deze plant is zeer winterhard. </a:t>
            </a:r>
          </a:p>
          <a:p>
            <a:pPr>
              <a:buNone/>
              <a:defRPr/>
            </a:pPr>
            <a:r>
              <a:rPr lang="nl-NL" sz="1100" dirty="0" smtClean="0"/>
              <a:t>Solitair</a:t>
            </a:r>
          </a:p>
          <a:p>
            <a:pPr>
              <a:buNone/>
              <a:defRPr/>
            </a:pPr>
            <a:endParaRPr lang="nl-NL" sz="1100" dirty="0"/>
          </a:p>
          <a:p>
            <a:pPr>
              <a:buNone/>
              <a:defRPr/>
            </a:pPr>
            <a:r>
              <a:rPr lang="nl-NL" sz="1100" dirty="0" smtClean="0"/>
              <a:t>Kenmerkend zijn de dikke kurklijsten en de vruchten. Stijve takken.</a:t>
            </a:r>
            <a:endParaRPr lang="nl-NL" sz="1100" dirty="0"/>
          </a:p>
        </p:txBody>
      </p:sp>
      <p:sp>
        <p:nvSpPr>
          <p:cNvPr id="43012" name="AutoShape 2" descr="data:image/jpeg;base64,/9j/4AAQSkZJRgABAQAAAQABAAD/2wCEAAkGBhQSERUUExQWFRUWGBoYFxgYGBgaHBsZHxoYFxwaGhkYHSYeGB8kHBcYHy8gIycqLCwsFyAxNTAqNSYrLCkBCQoKDgwOGg8PGiwkHyU1MCwvLCowLCwsKi8sLCwtLCwsLCwsLCwpLCwsLyosLCwpLCkpLCwsLCwpLCwsLCwsLP/AABEIALcBEwMBIgACEQEDEQH/xAAbAAACAwEBAQAAAAAAAAAAAAAEBQADBgIBB//EADwQAAECBAQDBgUDAwMEAwAAAAECEQADITEEBRJBUWFxBhMigZGhMrHB0fBCUuEUI/EVYoIzcpKyFkPC/8QAGgEAAwEBAQEAAAAAAAAAAAAAAgMEAQUABv/EADERAAIBAwMBBgUEAgMAAAAAAAECAAMRIQQSMUETIlFhcfAygZGhsQXB4fEU0RUjM//aAAwDAQACEQMRAD8Ayi8oSZw1AgbpZgT1uPKNDqShHhAAAoBR+UOs5yhMzxJDKu3EtccFbPvvtGSxswy1ICvhdgefPgX2jW7k+xSmqLdRO52VJnKOsFOoWCiQksKh+nzgKd2TSxZan4Ur7Q1k4sOIHmZmEz0B6Kf2/PaAJEIUaR+If7hmV5SpkrICGqmXppyKw7q4sYRz8iny1nSywxJNgB/ueguaPaNknMQQyQ6jbgP9yuQ97dAM3loTKWuZOWhIICSA7qIq6noSQbD6CNcqF8pO2hpIvdGfG/sTPYXKJi9IlnU9zpUkU3cio5wLnGGVLJSboIcjYkUfkdjYxvcly8SpYp4lB1FgCSa1brAudYXxpmMCCDLmA7pIKh7hv+Q4R7bZcQhohs28H6z5xLzlQGnUdBIKkuWJFnFnh/MWmcrUToSoOPTjCjtB2a7pWpCmlqqHq3J/lDTA4RIlJBNWbypbrC2Y8Tm9g9OoVtY+MTSUTBqCJaikE+ID67wcrBLWZYBBIqephhLnrSiiAS7AA1Ae7R5JSQSpYIaopv5QFs4mvTAIBuT9pSg6VgLZ34Pyc/jwwVJCSly4H6Wp5G4MCqzJJs3MxWcyBmBOx/PtBqir5xygA55jFOIt+PFS8R4CANQFhy+loHx2JCBuSbAb8+Q5x4VgJJNKP5w12HEbScXKmRE0zFJSCrQU+NwzqNKMAzcD9o0iCEo0pAAGwjKpzwE6UWSwJO55A2EXZtj9UsJQSLEkcbgeRrE9N7YjqTIoZlyfKPJq2q8ATEUgU5w8lSiPEBZrksAW6mojzLsySpISo1s536wRe8ZT1NNiLHmE5dhSVLFwWpwJBDDq3tHON7NTZaUqJSKgFqtyJ9nEH5aAiY52H1DfX0jntB2g8GgfqNejx4KtrmZXoI473S/3ipM6YhClCX4g4JpTruYQqWp3AVeh2cVaNBjMXqATsoeJr7VhVjM0UomWkAS0gJGxB48XhGyxNp8/qKJSoROELUlBKy5Jdvm8N049CkFY/Smo5xn8VhlJF3BEVpmrSAB+qlrgtGLmMTVVKfdPEfdlkKWVvyF9yCR8rxpP9BCkBKll3fwgN0r/ABGeyCYZUxXeEAszeYam+8G5h2hOtKUlkakhRFy+wO3CKUC8mUB2FO4+8aSsIEIJSXYmwFW4XhTipyp02UCtMtCCSVPUOlnbfw2YghzeDhi2QYzmLOkhv1JdmZiS7N5xRU2jEmWoagO4XmgywSQ/9yYgGgKUaAoBx8QSfQmEmJkrE5RKlrIASkkmqamtaCo9IdS1OkABTGt1Fx5mkKsdif7iiOnmzRNgcx9Smu3b18v5ky7NO5SsgFRIdnatmHC5MD4rHLn0Uoy0N4hUBRpQVZKRbjA8pImKAUWGo1ADlQDgE8NTP5x2lbD0MaCGgmoQFXoPv7vG8ubhQBVSaChQgt5hgesewgVmZBIcFuMSFmrbpGDUAC3v8z6uua4vCXO8IlaXIoaEc7g+1+UMQtxUPAOcqaWCLBQpFr5E7qYaY2epSFlABUQHoCSQzuwjlMtWhM9QbXRP/aPk5c+QhxPQg+JVP9wuOdIkrESl+GatS0ilBX3iO3Scn9Qq1KVUKB3efZ8oXk6dEoai6lOo8nsPIMIuWO8mSkGo16iNjpBVbq0AnHoCymX8IZuLbfbyjvCY1sQhVdLLS7FnIBv5e0PDC1p1UqKyK1+bTVgtA+MGqWocvcVHuI5RiHt6vHE7FAAvwhhOI8DMQ4qQJskoNeHFxV4RCaUp1aS+r0S29KVYQ5kzGEd4fApUKJYqBNCWVvVO9hwbaJuoMVq6HaWI549/eKkY4KIegr8t/KGmGSZqAQhWlqMDfi5vC1eWLKv7aSsEOCaeCh3Zy9xyhlgs3xL6SkKAo2hQPQBJr6MIK9zmcdae1v8AsJtwPfX7xLMwQ1FOk3LsGIPMG3GAZeCUo+AuQ7r/AEp5DiefONricvXPSO+lFAd9ImJ1EcDp24h/ODsPkqDKSlaEoSmulPyUb+kYFa+BBq6WoaoCfCc34nz7GJUHWQ53HLaKcRm7JCk3NSOBjY4zJUqxAQgpSClJKAlFA6gVF0kkU4/OO+0eUEKT3Z8FihRJSwFgm3Nt6mB2dTCbSVbEX4+s+bSwparsSXfnD1QJSHIcCp6bwUrssFFK5Z0y1AvVyFft6cDC+bg1SwUBbhRIDD8aAaxItIUL6ckH34GdyJQm6QpRCb0v6wZLwJCVLUwT8KeJqz9IFwWXzEivBxprTd+EHYKRrBBJI4GsCDuJExapLbp4jMyEl7CgL/nCAJ6yVJUQahx05Q1xGBQJamTuDZ9w/tHOPV8K0kHUkW2FmPSDnRFd9tnEWrmqp4SzhztBcjDIm0AdZ+InYbR2gHSQq7EivCB5SzLUVJBII3pHgADmQOCx3E3vGqcANGlbKZq8hcV8qwPPmJIUgpAb4W4fQ3twiqVmZUnYHfaFc/EAnwr1MGJAYPy4i1YdvW3dGIrtrk3+UJxKUlepIJWoDwpqT6Wr8oJw3ZxZrN8BBcJow58zFWX4RYAmJSpyLj7wzlYgofUGVcjfiPvCVZTxGKQO+wv5T1c7Z92dmfnFIXpmoUADpOliHDMp777PtSK8VMCjWhcqcR3hSNT8BHi1zmCpC1SlrdYccuZRMtR0qd0nY7Hhf5wpxWXzSGCQkKNS9RxoKDaNAmZTlFU2pEULRBlVS5GYoxUttCUJUyACxCaH4iAUkkijuprvzgLETKElkk7O4HmLw4xcwp0qSSFA0IoQWJceYhHnqgoawGJoobA8RyNabW4QLJtMFlvkweblhJPi9okEAqIBFAwb0aJEve8Y0UBbI/M+hyp1Kxnu0+YkTEIBfT4iOoYA/wDF/WJkueak6V1IseI+8Is1xGtSl7ufThFzG4tLKuoCqGXr+0bzVPKJHAekCTsumI8QDsHb3IMeSMxCpK3uBVvYjrHmPxwDFCb34M1mESsbSL9S1Lt2e0YIzK1rZIUlvFfjZwYdozGQnDa5itAK6Uc6tgkQPmOSBMiXNlKdC0OxIcHcQMJmrCrklYQmqlOlKioOCEh7F6uLMOMMF0OZIxNVVNLofofdo9yzMAtCVJNCKR7m2LARzVT+YSZZNky3EjUEb6q+K340WY3EuityfpGCpuWfWbiq3a1/KdhdDD/CSQgU2AHnSMj/AFVQPMwxmZqWYQIbrBqPuYAcS/DZpJGIUmbqYElIB6uRxrs9hGmyrBaU6yokqANaMLt1j55PmBSn0+KrK3rt843v+rBMoLmEAMCr0sOPSCpHvE3ikJKknz+kP3jyeqjcYVZJnoxIWoBgFMBuzUJ6/loOnLrFIYWxDp2ezDicycMO81tXToB5OVH3b/xjrHSQqhtTqDsY9w63AIiT11FWPsYHpDtmKESUkKlqFC4ULV4jhc+0ZjF5UULKQSWsTw4mNROIC1NuEqHJQoR6V8oCzyUGTMF6DqCfpCGW4kv6hSD0S4GR+OsVokzdDBQSN+ML5+FmyjpSuiqq5ciYaz1snU9WAIe9bwJPxpUSkNWsLYWGJ8wVsces9TiCJbJcsWNOJAf3jjLpJ8SJhUhJ8Nr1Br7eke5avVLKT+64pYg/MQWnDJmTCE+LT/1DqsTQAcTd2tBBbCXUKbVCpPHh4z3/AE+WklSnUGYFn99o5XIBKGLNRg1rO7dIkzBT+9SlBSJL1L3B2Igifga6pbkM13cOKiC4lDI9yEW1veIkzDApVMIcqsEosH4lrx3PwKUJCUhLpJLNSrU9otqmaSpm93bjFmLSGCgTWhSq78uULLeM55uN2LSzK9KR3hNuJduMVDEKXMUoJJJoOLfSK5CNOrVbUGGx1AQQMaJaVd2HKnJKi/lCmFxBFLcBu4lWLwigBQE7sbecCyFHvUpILVc8+EaCUQtCVAvqAL+TwmWfGsi2r6MPlDbWjQAzg+Esx2a6NKE1Uqhb9Kdz14QanFawG6edozMnDkKUol71PKHOUyZikqUlBIsCA/iG3uIclQ7o8BnJBHpPMdOrp4VP0gWVhwsgKduADvwgg5PMSTqASTXxKAJ5s7+0XJwKh8JCgm5FEg8CtbB7P1jHfEo7E9cDxMrMpHEesSNH/RzCxHdFwLunb9ukt9Yke2eUbvoeI9/OfOTjSmgo1His4okgcfsYMm5GpTFJANXB5UeB8PhgL3Dv5Rge4nFWoGNoRlgJXpG4r5QxGVKG4LWBpCrBg607PGjmJGkAb3/Of0jALm4lAqLi4uZT/T20HjUHcGtN46XglORfm30gb+uCQQNj77/nKL8Nm6SkkkOLv94xu7Hdolyf4k74BLM3KBZmLctEzKeVkKQk1B1NXzDQtkYitjW9LGAJuJYddSIGYwVty/DHQcgCz24npHWCklQ16koSFAAqapFWD3grC5kEzQZakqmOSkgBnqTyEDjrI6msLEhD/c8wuAAJ1zkSlAOEroS9QWNhFOZYxbJSo/BZnY0ooPfh/mL8ZhBNUVzfjUXLHfoIIxEtEwnvmJCWTpcNzbi5EaoN8cT1NK6kAtcHn36ydnsyKJo1tpWG6G496ecOc/zsSUf71W5DdUZJaCKkaW9P4jvGpmTTrUHBAYith/kwaMVW0ZS1D06LUwDfp4i9/wATWdk8wEzDIu41JL8ifoRDaaQQ0Y7sviVIQSWCNh0ueUaabO2u9mr6bw9WBE6OjqipSXxAzF2PxARNSjdTVq4FR6c48zNBVK8LONj5hoAxswTJmuupmB2bh/MXKnJUtpgLAAkh6EvwhbXzEnUDZVVuvH4/a8Aw2CC0usqfbhA5wMxKj3JSo0+Jh5cxF6MRpJSdrdOMVYbHagSONPpHrAC5nDJEEVPmAKGliPiNgOhN/KGeUTToD71URubwLmI70ECh5x1hp7JAewb0pABxOlozuqG54Edf1L04fb7fOKFYo0L2sfy/8QLg1ByXdz/DR1ONFQe64llJyx3TzM1BaNTV3aKkSdKPGgAXqbdT9oHFSX+HTXhw/mOJvfYpfdS/FxZgGFHJgBk3k2rqKKmBcnGOssnyXUF63AFAB7k7wFjMOVpcKarlLfzGww3ZJWgBSwFM3wuPmIDm9l5gmM4b9wDuOjiM2sM2iW09QjKfK/u0T4PMUykCW3gpdyx/UDyjpcxOuYEgAkpLe1B1+cFYzLZaZUwS/HMBS6WUVhz+0h2bhxHGH3ZdSjhB3iQVpKkpFFHS4Z2NWJ03YaakMYMLugIqo3ZuR44z5W9f6mVlgCw1bNdzyhtl4MpC0LndwuYUkAeJYA1O4/8ArdwHJBp6sMfLxSnCJYQniFJ1nzHwjkG84RIysS3VOdI/aCNSvOoSl/1HmwJjFUq15lUuneyOlyCD8uR+8YysLNCCv/pJ1NrnBUxdtWokgIQCLFnLUJipM5lFSFFZJpNW5IHCUlROgczXpHuUTU4mboUU6UJBSllNpH7Tq2ZLg1IN+D7F4INt1hhBtdI/T0xXs1S+37n1PQeQiqR2fE1OtSlEl3Jcm7VO9okOsElkAAij/M84keCm2Z0v8Sh0UTDZ5lq5a9aX0qO1gecLXuWYG5jfJlpWlSVVBvCrLOzvdztSiFoFkkfq2JrVq+3CN7G5xI9XpVGVwCb/ADiiRkc8gLEpWhnBZn3cAlz6RXNxJFGL2Zq+kfQ/6tRFABzNf8xm09kkqmArUVlZJUpS9PVkBPi9QBBmkyjEmegoA2ZP0nz9UxanICtzY9bxZl2FMxYSbG/kHj6lmXY+StDIQAdhqIB5OLekZReWSpawD3uHmC2vxpNwagAm+zwiojDmSanSVjhCPradSpQShVNm8h+e0DZfkSlgFfhc8PERzGz8IaYbCKTVwpIspJcee484Im4kBJqwYuX/ACkbRo3FzORtrUSUYWJ8YPNyyWlBATrUAw1KVpHXSQ9Ts0K5WLXh5fezZYPezFI0pZGlKWcghJuXYEH4CS7w0TO1KCRvU9Lwdj8KmbLCFBxtyIsR0jVpF7leISVGHWKsXgjK/uBRmSlMUrN2NgrgduETBK3N1OfLb2aGWXqKU90oAiw3Fg6a3FDfhzhbmSe7Lp+HhwjdhXmdPTask7H+vjCMZLC5WoAOmjs7fj+8Ey8MEoA2bp1YC3lCjK8eVOghkqLu9yGZPLjXgIPn4rZ4UDzOwjhzvIzxBpshBVQBun48Xz81CEkqO/s8DpX5RRPAVQ1G4Pr9Ibay4iFqsrEr6Q+asK4QNLmK7xhuP8xRi5gQdIOoXB5bfaOMvwq8QSmWnap2HUm0YzTSpena2fCdTsGFEkLDDcF+Lh/RusX5blWqySd9289POCpvZuYlJACBRNQ4diXNBe0M+z+ZJTNTIKVamd6aQBQuXp6biAW3UZk/YFcutj+YLiMulMkq+I0cW2HiBPOh4txgf/QUId1FiBcMfw8o0Ga5gnUsIAIUyVFgQQCDqS9i2oGlQ1YFxOAQopYlana7lq1q1uELYEi4EMUXILEWPvwmaErR4gGG7nbzMcT8U6Sxvx4RostSFJqiiuI++0F4fIZIVqCE6jy+QLgeQEMSk5GY2irU0ILZ/EAldnJX9MiapaitaAWcafEKBm2Fy+xhh2X7JJlDvhMKlKTZgzbpe9xflF8/BuPCpABoaFRetX1CC8oxfduhRDEuk2qbg9Tb+YNUAMaKABD7fn7P7S7+uQ+knSrgoFJ8nofImK8XOSEhRWkB/icAeppFuOSFggxiFoEolenWpbKCGBAA/WxBAudPF1XFyLHgwtVXNEDGD+Y9/wBLSqY6dR1F5tKEEWmEjUzWlihcE0u7RKSkMABQW4CgFNhblCvszjUTJXhXrUikx0hKtVySkE34vUgw0JBAOxDjpDFAAxN01KmO+OTn/dv38YNjJiwn+2kFW2o0HPmeX+IzmIy1MyWsTCTMVdTlwduvnGrmQpzTBuXFCRQ84F+JSaFN23vn14EwmHJwk+WpRdlOSl/gsT6PSN3Om0pUfOMtnMrVJX4f7iLeoceYgrspmPeSNCn1IpXdOx5tb0hFJuZDRUaeu1E8HIh39SRQGJHUyWHjyGXnRlqVgK6wYiaAYzkzGulB33gpGOdnPWKk5BkVWtuVlPrNB3rwJlgK8QpZbShLIbmanqYVYjGuwBIT84bdnzQvZ/pDGO42kdOxNzNIuWNrc/ykL8ywAWhSFJCnsDUHz+u0MpqxxdXKzQPMmOL1Mba+JSzXUT5sFiVWWFoKCUFCnKgq+l6hY67NeC0lE8JWHQqrpI8JILf8flGpxsmUFal0JrR6mz08oEwcgImhKQVJUnUFU8LbFy/pyiJ0IwIsaYvYMbqfqPTw/HlFmW5StJUtTVsxq167cILmyykgG9acvx4ZzwuW/dy9TmgBTpFKkhwRXhf3jLqw2IEzXMBJKqkEHltYcobSOwAdJNq9HSpU7U0JPjn+oViCyn5Ejrb7ekUZgNaS4vQ9d44zRahNlhIKlEE6UhzcVYcGi8YOa3/TVxt68/8AEMLK15xqdN3F0BPoIgJD0dwdJHBhS2x4wYjCFQCjb6RWrKpipq5j921GUklwBetI0eWYfVKTqBJZi4Z+B8wxjnGnkzu6RGY3cG5mdxGMG1GjjBuuYEi1y5AoL39IPzzIqPKQAXqBQHn1jnDZcJaEmaAXLFwGB2vbg/E84YSeJWKFyRFOcqIWnw+Ej9Iqz1/OZjX5GiVMwavAXSDRIL3KkseNh1eMrm+AlyWI+FRpU06EfV3jSdicx0hSdJ7lQCwR+lTMQxqfhbqOcLXGJLTLJWNE8SJzzTLdRKkszi7+dDFMohTTGQ5DhV1AHbgCeUeZsiZOnASigJZTiYgX5PVyFbHY8ICwq9I0kAKDukcRwc8uMEtt3ejXetlGyoOD5+sfYFIA1Gp2HAcfzhBUuUCK8Q/mYyRzspIqX4bPwEO5eKMxDkKlrDHxJUAadHNK0/yT1RbEeqkr3TkdPGMZKO7SdX6SQOjCF87P5YcBQf8A9jwBH59CcVgjMUEOQkKU5qrU1NVSAxaz8WBaDsDkspADJBI/UQCfsPKDuxUARarvN4myzE+FuTCLM0wqlyy0PsXJCgQ4cWcj8EBYaYSyCkuNeo7N4dKgdwS4puIzjEvdzswJm8Ji5yX72YoykhtJqVEggJf4mZya2HONhgZadLoLhVdQ36t6NszQrxuShZcqIAsGp89/tC5c0yFKQlbFQA0hTMDuXoCQC3C+wjfhMju9EGpUHkPfn74hmc5hqmaJSXWQUqUKEp3BP7QzkncU5s8tmf2kg3SNJ8v4aF+X4VKJZ8eoqLqKbcgH2Atbc7xzhsT3cwgqdKjuLHb7Rm43lFCkwvUfk/by/mOVzLdIUZxiVBYKfhAqOd7i20H4qYEp1GgSHMLMunKmuVS1Je7+JPrt0I8485HB6x9RVZdpNrxfNSJhVQsoEHz5+sZnC5ocPNUNgSN+Nabu0a3vEy5iwtUtKf01CSbtR60erQP/APCpc1GorOtbrCg2mtRTcecJCG5tOPqVqVdop/Gt/fz6SS8/kKAJmJD7F/tHsZLF9m5stakKQpwdgSDzBAqIkbmS/wDJVhgp+YzMzu0UOo7QRLkq0CZVrEk73oNhC3FUQWHA+Q2pUAjhBGVrUpJluxZ24m7ekMqPURltx1lKGiadRqnPIP7QuapxS8Ocgx7eEuCWNeloz2JXpS8dYLG15s4/ONop7QAyWlcd6fRkTY8mTIW4HHBTB3IEGLMUA3F5V2lwIvzuZqZtr+sXSFjQH2H0hTiMVqUoi30i/WQil2hB5vLlwoEPwuKIn92pepK3KXFQQH0hQalzUE0NYZz8GgB1lki5J9ozGZTe5Mpb2WDv52B4tbeOsyzdM+YkFYQlNkLBSp9zUMrhQmEq1wcR4azW3W8/CMJK1HvFITLCRZirUoCwcpDdQ9bUqa8Hi1rUEI0q1M7qXQbkEF6Cu0cz85lSUAlQAIITzLfjx32KwQ0GdrC9TpDAgAA1Z72HpBAHcBEsU3WQ4l2Z5MojwzVyyWAdZWklqhSJj3rQKFITS8uxICyuYXBSzKppYOzNSrWHwxuMVIC0lJDg/wCRXYgtWEWKlEEoJqQwVxB3+45RtVBCVBUPNjB5mLSBXaM7m2Zgy1J0k6j6B3fqGhfmeJmIWZazpYvX9Q2biDBuAyta5XfqOmUCCSd0hQBblf0iRntEmqiqVJzxDcNKEmWgkOtbl1D4RyFQDUWhphpBCdSrXbc9eEU4THoxmI1JSQiSlg/6iTRRG1jTkIKzfFBKSTZIJPkCQPMsPODQ3G6N04UruPEVYeYmdilOSQgENwU4AI4fCqm+8ezsElUw6qqAZ7UIb3HzgHsyGQpe6llz0A+qlQTjcUUTUluR6Xgbd25mp3kJbrn/AF9o2yXCS5awES2X+655uTaNIrDBQZVeW0AZMkhOohtTNxaGeqH01G3M0+UU5whSQlSAS6gkhLOzGzhqU5fOFeWonCcpK5ypkvSVCmlQLsElIDt8VUkg6b0hrmuaBKtI/SK9Tt5BvWM52lxylJlqlkhQcUpbxpLjgyv/ACgXXbke/Zkpfv4hkzMnURpKKsl2rzaz9Yc4KW6AdyKnjcVblGMzDPlTZctOkCa/jJsUtQgCzvUC2k8omKzQzMOEkrQl2ZC21AV8VHYvYFvnE9JmDFn58INLUOzncM5jPtB2qRLSpMo6pltTeEcwbFvnAHZ3s2qfKMwrczC5V8TkcDvW54htoW5HlUudqOopCSfC3ooKLuLj/jH2CZKSmXKQGZMtAoAH8IJLbOa+cNuWYXiw9So6vUGOkyMjssQk6F+JnDuAT1FR1YwJgsDMUmZ3o0qSrSA+pmD/ABNV9QqOUa+WwJEL8TiAJhSd2I57fnWNIzaUspL3BP1xEakLxGmUl/C3eqIYBh7uasOENU4cS06Rbc8YMEnSGHn1iiepr2hwW2TKxxM52skkBCkhPi8BJpzSHbi/pDyTKYADYAelIFzHDCajQbakqD7EKB+8EyjUxls3nlUbiYUFR7HoEeQVps+aTpDppAEieUrJetQ/s8OFkMYQqNYGoBecOoMbek9xGJJASbCLcAvUpPEE/L8PlAcwOQOMXqw6SRqtyP5Rn9YQWs0QSVBtDhj1Jm6kLJ0WAs+/WnGNuM0TNw/eJuxB5GMEohLaQAOAi3K8WuW6Ni2oGlDuBB0q1iZunO6wJjoLYB+IHqQPrHfaLN0Sz3SX1EeIg2e1feAO0CmloSLlT+Q/loSzphUSVF1KLkxtRuVEprarY3d5jtGKXiMRJqQmWl1Diq5NDxCY1KMfh0SVpmSkqWQaqq3Bg0ZDJp4SvmpP8w0xMjVE7oXTaDadL9PIqUdzZJOYT2cxsiWWmoK5VfCshT0LVNmNQOtY2eXyxLQlKQAwtwep9yYwWJSlKAGdRsKbVJ/OIjcypz141h9BNrliffsR7hT3VHvPv6QxS4AzeU6CofpqPZ3i/W0ezVhSVA7pI9orbItFqNpBmSznLu+CSkJ1GjqD+FwSPa3MwLj8FMGCMiWQlIU1SX0gvQtYkPWrFoPkTPC24+cAZ3PKQ7/yIhZb5itdps71xeDdhCtMyclYY6UkNyU3/wCo87VY4rARLqkl1Hi1QB/ter7sOFUSc1UnUUltSSk9Cz/KGOClvLC/3V+35zgFJI2znUa5ZexPnc/OG5OnTKCeBL+dYpz6YQlOm5PsB/IgbCY1lmvhap58vf1MV96ZqydrAcBHr9JZWqbae1Z9Nw8wMALMPlExa16FCU2tqFVgfrGJzjPZyJaTLJSAoAgAOQxu+wIECSe2GIJBcEbghPo6Whxqi2Zp1NPN+B1jWfkmIloKiy2uEkqV1+EPxLQslYkklJFWNOBAPmNwRzMaTs/mGJnpCpkpMtP7tRc9EEEt1PrDbEZdLUQpYch2NrhiKQ34hN7EMAyGfPp8mji4cP5fyfSBEqUpIQ4uo9LP9PWNnmmBloTqRI1h6jUoU40P0gTBYKSvSoSVy9XiDqBBApcknyYPyid0u0RW0paov35yIiRPEibKBA+AlXIEAAfUxuMqz4TZSA/iSkJPlQHzAjLZrlK5U0TdOsOK1Yh7f7f53iuSohRMoVAoA+z0+nnCe0KNa0NKhpuVdcexN2cVCgzlf1aHPhYt6En5D0iiVnIWKOCP0mhECqxpXiUMHCb+dHh27vAy5kva01fewHiF3ixKYGmm8V8iYSBxKAsBQ4OPnBISxaEGfZ7Lw+kKqVOWraz05/KGOXZmJ8tEwb36gsYXfNp6nUG8rG6VRIrSqkSDm3nz7EKABhIq/WHWIuYEwWGBClO5qOn8wuqbTjPm0rlSGEQ4lGh2LgUo7k251eB84nLCQlKTW5+kBYYKYanBFG+sSnAuZzzVKXxGUuY5SodW/wARziJepySxLW/iB0ODf8tFplknfp6QseUWKm0W+csxWO7xRPCgHBv5gVZqPePFyiCWjqXIoX8oYWPMw1Sx3dTCcJiQmYgmwI/PeNTicSlCCpW3vGDSo6hR/tvDDHY9S9KS4dh92jQxE62i1PZUnUc9PX3aGyMZMmTO9ADAWJow2HP6xt+zWcidKBFGo3Lb85R8/XmiZY0ilKU/HgzLs17pSFofSkBJHFHA89xzPMwSXQ3Mdp6nZ1Mte/Pr4ifUCqF2eYgy5KlcmHU0gnD41E2WlaC4I/AeDRke2OauoSgaJqr/ALmoPIfOKmbE6VRtqEy3CYp0gjh7j+IEztRXIpcMR7A/nKBchxwLp3Kj8k/zBGJUCdBsVN7tCGizUNSgPQzPjLCKFT8h94vmYgsEGiQAANyw3+0NcTlCggrSC4JDDpCHA40klKviNlb9IScGfIUq9RHuf7lhm1CWP5T6w3yqSQXKfDyuPv0hSiep9Xdk6TV6Ah/WNNlucBTpTInKKWfSlJvu5UOceHnOuuoaqtjz4QDtAjWuQhBosqU44MA//tDjJOziVMpQ8Isnj1/Kwk/p1TJyhLCpY1LJSsJC0OE6ghifCpRJo273ruMsGiUkcEiGIgLZjNFSFRjv4HSHlWkQKpRVegBj2ZOA8SywEKsVmmo0oNooLATurGUxYJSBvT7RXmkrUhkUKaoYCrfpqNxSK8vLudgPc/hjrFTbG0YBcGBVzidZZPMyWAtOkkEEH048Gi7JsjTLM0MKtpuS1Xd+bW4RRKm7jj87/KD0ziCCk1ECFuATzEhGYDccjr5xZnfZzShSwShSQVOGryeEGT5epWqZMJUEqZLmhsXblBfajtLOXPMuZpTKDEJTw2Up6n5CGOUsrDjqr7/WFGxMUqpUYlwN3WHSsXrQDvY9YWZpm6JSTV1myRfz4CLTM7stxZh7faBDkocqVVRqYbvO3EqpqHN5nE4Zc5ZXMufYcBDvI0kJUngT9/rBC8NpFBAhnGVMSX8J8Kh139hABdrXmVBYgiPkrpHkDCZEiq0QWmOnXNXaAsrDlbEgeVTfyFvaL1q+MbiBctkKkgg/CouHu/AtT0MT1px6puV8My2Ygagn06RxjMMEgGOZ0zUsFNw/02i6eozNLiguHoTsHsL7xP8AEJoKVEKHnp78oCtJJBaLZaqdKQXMQf2t5vAqyakC9+Zs/oPaPWtA1GlCKCmTK8RNAD8IrViOEe5rhCmVLJcTJhJSnggU1K5k2HKAu9s4Bejs1qbcbwRwJzrhcGTEakKax+9Y8UsulRL3I8i3lHhQVOQCWZ250EHTcjUhLqUnXtLcamvZ6nlAjiAC17j1lYx6aDSFVcuHpwr1JjtZopgA7lhtC4JgpEtZFEkwPGZ0KWt3XD/LE1nY7OghS0KPhI1h+Iv7N6QhxeOMxalm6iT6mBcPJ8LlQS4LBi92aOB8VbC/MdYZutiUf5wKhDx4xnlKwljvqf3vHGcYvU6Rcl/d4rQSwASE1Jpcgsz9LRTiklr3gGaDV1o7DYvJ+w/mMMPnWISkIE61iACR5m8V4DAFMxKiX1ag54sT8ngbL8OpRoPM/jxpkyVaACnxOkgpGqrja7M4fnGqT1kdNAyggG8H/pSlbgU39I1PZqY0ooSi5OpRZqmjbkgNZusLVTUhJdwTcMacq8I97P42ZMBUSRLT4ZYoNTO6uLcB1jRYmdPSqBUAPPv6R6jLkpSrWrWVHVqoCCwSAG2DWivD5lLWdKVAsWpyFQDy+kSfM1JYkjmksRax26itaMawlzfDhEomUlKSGUQADq0/uepYV5NRocBtGJbVY0z3R6xnn2YJTKYJUXIqGpUVNXPkITJMdTcWxp8KtuBiuSgzFJloIdSgmpYBzSu1x5QtgRGU6oRSfnHmWn+3yJf6RZi1BuUeJwncjuiX0XLM+9trxXOnOKRSnEduLKCZRg57EpelxDeTMcfKM4ZwRMCvXpYw9RMY36R4Q0NzE3anD/Cve3lHfZLEOmbLJdilQfhUH5CD82wwXLI326xmpGKVh5jgXSQQacCIUwziSVSFqXPvpDe1mbCWyQRrNRyA3+n+Id4DMUz5SVj9QqOB3EfPMxHfTHWWL35bj7RpOz04SiZdtVWfdv4jw7psYvTViahPSPp8uFmOlOlUMMZiwlJUbAPGYwmcmZxrWvU+1G8oYSAZWz5seYRLzem8SI4iR7cYrsfOIJY/uFQdT7QXi5oUgpKb7U2q7X5wNLxIRLKuAeOcA5Zarqr0DUEJbM5hIOFwJMXhVpTam7Kq3odXm8W4KZpQbkEu7Ee34I5VNUdQD6QHfh+NBcnEak0TtdVB9z6Rm0zaVOnTe6GdYQBYKyQw9IEzXF6ikILBJckB34APtFmGEtCfEdR1MUAFLhnfVUAOQKVOnbelSXdkluIBI6Us3P2jLRx1CsppkW8YtxaCQV6ipg1dg709XgVg0FrPxDY8IBmzLwJ5nF1dMKbrxDcmxipMxSgH8JSQabhjXcXjlc1Im6lupi5rUm4L9WjzKwDQ8N+sVYlI8QFxUdIC9zaTE4jWWsLKpjAa7gUBYu7cXrFUwahduJ5bwPJmkpSNgBF6jRhGBbm5jdsEkSnGoGmoj7GnpBfcgiseSkMGEWomCWkFbkm1IO0fQTfe/A6ypczQh2KqtSrdeEAKmKmFzRPIt77wzwuZIDhVHPvAWKkhUxk2NaEN5vQRth1mVAtgQYZlmNQhN7CzF41GS4hZDqSEgtpFyBvq24UFucZjD5OAyjsQW/kxpMJNYQS5nX0KlQXf5CGYpS5iygt3el9nJduotBEpQShKQGFmHrAhxGkD38v8/OOpatVSXYwQ5ll7OYWZrkDz9I8xCrfL6RRKmeL1aPZyooHEnqHMVYihUngadLiKkLp+XjrNJn9zqkfMiAxOoQ+9IS4xFh7NYzVjMu/CVE1KQFdRQ/Q+cerVSEuS4saFp/UhQPkpI+xhkmfqS8epVA2DzKqFYOCo5EGxKHHGL8oxjp0k1Dt0f6RRiJoSH3hTh5+kuNjBk5nqtbsjcfP0msxePSjRrLBSgn1s/APvAmd4VEz4T/dTYcRw9qQqz+YJiUh7j86wly/OVyVhE5ymmldyPun3EKZSXDeE5WsHaVw17AD+Z5iRX6Rdl05p0s8T8nB9oJz9IM0lLMWUObpCvrCucWTq5inPjDmyt/nNpG5VvSanOcxD6XcC/nGNwuM7taWDjfiXYD85x0rEGrkvw+8E4CSDpVwY+kTFtzRupr7qqBORHgVEipwa19YkP2mdQV18Jk5+MdIT/wCUWLzE7RIkJnzyORuMZ5adUtSD+911orTVI6C/MmGVGiRIb0llDIvFU1TqPM08zSD8Vg2lgp+JIvYs7mvWsexIFALEwCLg+cVzhqD2JF/zzgNGGG8SJAvItZ/5q3viWJkhww86/SOpuDdOofp+J+FifrEiQthi8kpgZB8JoMR2GUlDy5jqZ2UAAehBp6Rm8PNJcc/z85RIkJRzaMJ7kJk4vSbPF8qbrNQwDUu8SJDVJvH0Kr223xK8TkKU6VJUVKUCog0CXsBx6wClR1M29YkSNcxdekq2Ij7BoIR4iSBVtg1YuwE9RSNZdRqfOreQLeUSJGg5nX05sQPfSETpniSOAJ9wPoY6wU3xKSOD+7fWJEggciVubSuRmgM3fSmnV6P9obTokSG0iTeSI5YXMz2azP7p5AD6/WF2JmHQW/GLxIkC8nrnpJgJy376gTpCVNztS9wIbYDGWVUBW3KwiRIEKA14vSsQ9/fSWY/EOQOEK5GJeYpPWJEgjzeUaljeGqVTpFEyQFUUKRIkO4MSJJ58I3YAeQDD2EDzFMn0iRI8/wAJjbdIuxUzxHyjvC4xgBybziRIiGDiR7iK1hLTjuseRIkP3GdG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3013" name="AutoShape 4" descr="data:image/jpeg;base64,/9j/4AAQSkZJRgABAQAAAQABAAD/2wCEAAkGBhQSERUUExQWFRUWGBoYFxgYGBgaHBsZHxoYFxwaGhkYHSYeGB8kHBcYHy8gIycqLCwsFyAxNTAqNSYrLCkBCQoKDgwOGg8PGiwkHyU1MCwvLCowLCwsKi8sLCwtLCwsLCwsLCwpLCwsLyosLCwpLCkpLCwsLCwpLCwsLCwsLP/AABEIALcBEwMBIgACEQEDEQH/xAAbAAACAwEBAQAAAAAAAAAAAAAEBQADBgIBB//EADwQAAECBAQDBgUDAwMEAwAAAAECEQADITEEBRJBUWFxBhMigZGhMrHB0fBCUuEUI/EVYoIzcpKyFkPC/8QAGgEAAwEBAQEAAAAAAAAAAAAAAgMEAQUABv/EADERAAIBAwMBBgUEAgMAAAAAAAECAAMRIQQSMUETIlFhcfAygZGhsQXB4fEU0RUjM//aAAwDAQACEQMRAD8Ayi8oSZw1AgbpZgT1uPKNDqShHhAAAoBR+UOs5yhMzxJDKu3EtccFbPvvtGSxswy1ICvhdgefPgX2jW7k+xSmqLdRO52VJnKOsFOoWCiQksKh+nzgKd2TSxZan4Ur7Q1k4sOIHmZmEz0B6Kf2/PaAJEIUaR+If7hmV5SpkrICGqmXppyKw7q4sYRz8iny1nSywxJNgB/ueguaPaNknMQQyQ6jbgP9yuQ97dAM3loTKWuZOWhIICSA7qIq6noSQbD6CNcqF8pO2hpIvdGfG/sTPYXKJi9IlnU9zpUkU3cio5wLnGGVLJSboIcjYkUfkdjYxvcly8SpYp4lB1FgCSa1brAudYXxpmMCCDLmA7pIKh7hv+Q4R7bZcQhohs28H6z5xLzlQGnUdBIKkuWJFnFnh/MWmcrUToSoOPTjCjtB2a7pWpCmlqqHq3J/lDTA4RIlJBNWbypbrC2Y8Tm9g9OoVtY+MTSUTBqCJaikE+ID67wcrBLWZYBBIqephhLnrSiiAS7AA1Ae7R5JSQSpYIaopv5QFs4mvTAIBuT9pSg6VgLZ34Pyc/jwwVJCSly4H6Wp5G4MCqzJJs3MxWcyBmBOx/PtBqir5xygA55jFOIt+PFS8R4CANQFhy+loHx2JCBuSbAb8+Q5x4VgJJNKP5w12HEbScXKmRE0zFJSCrQU+NwzqNKMAzcD9o0iCEo0pAAGwjKpzwE6UWSwJO55A2EXZtj9UsJQSLEkcbgeRrE9N7YjqTIoZlyfKPJq2q8ATEUgU5w8lSiPEBZrksAW6mojzLsySpISo1s536wRe8ZT1NNiLHmE5dhSVLFwWpwJBDDq3tHON7NTZaUqJSKgFqtyJ9nEH5aAiY52H1DfX0jntB2g8GgfqNejx4KtrmZXoI473S/3ipM6YhClCX4g4JpTruYQqWp3AVeh2cVaNBjMXqATsoeJr7VhVjM0UomWkAS0gJGxB48XhGyxNp8/qKJSoROELUlBKy5Jdvm8N049CkFY/Smo5xn8VhlJF3BEVpmrSAB+qlrgtGLmMTVVKfdPEfdlkKWVvyF9yCR8rxpP9BCkBKll3fwgN0r/ABGeyCYZUxXeEAszeYam+8G5h2hOtKUlkakhRFy+wO3CKUC8mUB2FO4+8aSsIEIJSXYmwFW4XhTipyp02UCtMtCCSVPUOlnbfw2YghzeDhi2QYzmLOkhv1JdmZiS7N5xRU2jEmWoagO4XmgywSQ/9yYgGgKUaAoBx8QSfQmEmJkrE5RKlrIASkkmqamtaCo9IdS1OkABTGt1Fx5mkKsdif7iiOnmzRNgcx9Smu3b18v5ky7NO5SsgFRIdnatmHC5MD4rHLn0Uoy0N4hUBRpQVZKRbjA8pImKAUWGo1ADlQDgE8NTP5x2lbD0MaCGgmoQFXoPv7vG8ubhQBVSaChQgt5hgesewgVmZBIcFuMSFmrbpGDUAC3v8z6uua4vCXO8IlaXIoaEc7g+1+UMQtxUPAOcqaWCLBQpFr5E7qYaY2epSFlABUQHoCSQzuwjlMtWhM9QbXRP/aPk5c+QhxPQg+JVP9wuOdIkrESl+GatS0ilBX3iO3Scn9Qq1KVUKB3efZ8oXk6dEoai6lOo8nsPIMIuWO8mSkGo16iNjpBVbq0AnHoCymX8IZuLbfbyjvCY1sQhVdLLS7FnIBv5e0PDC1p1UqKyK1+bTVgtA+MGqWocvcVHuI5RiHt6vHE7FAAvwhhOI8DMQ4qQJskoNeHFxV4RCaUp1aS+r0S29KVYQ5kzGEd4fApUKJYqBNCWVvVO9hwbaJuoMVq6HaWI549/eKkY4KIegr8t/KGmGSZqAQhWlqMDfi5vC1eWLKv7aSsEOCaeCh3Zy9xyhlgs3xL6SkKAo2hQPQBJr6MIK9zmcdae1v8AsJtwPfX7xLMwQ1FOk3LsGIPMG3GAZeCUo+AuQ7r/AEp5DiefONricvXPSO+lFAd9ImJ1EcDp24h/ODsPkqDKSlaEoSmulPyUb+kYFa+BBq6WoaoCfCc34nz7GJUHWQ53HLaKcRm7JCk3NSOBjY4zJUqxAQgpSClJKAlFA6gVF0kkU4/OO+0eUEKT3Z8FihRJSwFgm3Nt6mB2dTCbSVbEX4+s+bSwparsSXfnD1QJSHIcCp6bwUrssFFK5Z0y1AvVyFft6cDC+bg1SwUBbhRIDD8aAaxItIUL6ckH34GdyJQm6QpRCb0v6wZLwJCVLUwT8KeJqz9IFwWXzEivBxprTd+EHYKRrBBJI4GsCDuJExapLbp4jMyEl7CgL/nCAJ6yVJUQahx05Q1xGBQJamTuDZ9w/tHOPV8K0kHUkW2FmPSDnRFd9tnEWrmqp4SzhztBcjDIm0AdZ+InYbR2gHSQq7EivCB5SzLUVJBII3pHgADmQOCx3E3vGqcANGlbKZq8hcV8qwPPmJIUgpAb4W4fQ3twiqVmZUnYHfaFc/EAnwr1MGJAYPy4i1YdvW3dGIrtrk3+UJxKUlepIJWoDwpqT6Wr8oJw3ZxZrN8BBcJow58zFWX4RYAmJSpyLj7wzlYgofUGVcjfiPvCVZTxGKQO+wv5T1c7Z92dmfnFIXpmoUADpOliHDMp777PtSK8VMCjWhcqcR3hSNT8BHi1zmCpC1SlrdYccuZRMtR0qd0nY7Hhf5wpxWXzSGCQkKNS9RxoKDaNAmZTlFU2pEULRBlVS5GYoxUttCUJUyACxCaH4iAUkkijuprvzgLETKElkk7O4HmLw4xcwp0qSSFA0IoQWJceYhHnqgoawGJoobA8RyNabW4QLJtMFlvkweblhJPi9okEAqIBFAwb0aJEve8Y0UBbI/M+hyp1Kxnu0+YkTEIBfT4iOoYA/wDF/WJkueak6V1IseI+8Is1xGtSl7ufThFzG4tLKuoCqGXr+0bzVPKJHAekCTsumI8QDsHb3IMeSMxCpK3uBVvYjrHmPxwDFCb34M1mESsbSL9S1Lt2e0YIzK1rZIUlvFfjZwYdozGQnDa5itAK6Uc6tgkQPmOSBMiXNlKdC0OxIcHcQMJmrCrklYQmqlOlKioOCEh7F6uLMOMMF0OZIxNVVNLofofdo9yzMAtCVJNCKR7m2LARzVT+YSZZNky3EjUEb6q+K340WY3EuityfpGCpuWfWbiq3a1/KdhdDD/CSQgU2AHnSMj/AFVQPMwxmZqWYQIbrBqPuYAcS/DZpJGIUmbqYElIB6uRxrs9hGmyrBaU6yokqANaMLt1j55PmBSn0+KrK3rt843v+rBMoLmEAMCr0sOPSCpHvE3ikJKknz+kP3jyeqjcYVZJnoxIWoBgFMBuzUJ6/loOnLrFIYWxDp2ezDicycMO81tXToB5OVH3b/xjrHSQqhtTqDsY9w63AIiT11FWPsYHpDtmKESUkKlqFC4ULV4jhc+0ZjF5UULKQSWsTw4mNROIC1NuEqHJQoR6V8oCzyUGTMF6DqCfpCGW4kv6hSD0S4GR+OsVokzdDBQSN+ML5+FmyjpSuiqq5ciYaz1snU9WAIe9bwJPxpUSkNWsLYWGJ8wVsces9TiCJbJcsWNOJAf3jjLpJ8SJhUhJ8Nr1Br7eke5avVLKT+64pYg/MQWnDJmTCE+LT/1DqsTQAcTd2tBBbCXUKbVCpPHh4z3/AE+WklSnUGYFn99o5XIBKGLNRg1rO7dIkzBT+9SlBSJL1L3B2Igifga6pbkM13cOKiC4lDI9yEW1veIkzDApVMIcqsEosH4lrx3PwKUJCUhLpJLNSrU9otqmaSpm93bjFmLSGCgTWhSq78uULLeM55uN2LSzK9KR3hNuJduMVDEKXMUoJJJoOLfSK5CNOrVbUGGx1AQQMaJaVd2HKnJKi/lCmFxBFLcBu4lWLwigBQE7sbecCyFHvUpILVc8+EaCUQtCVAvqAL+TwmWfGsi2r6MPlDbWjQAzg+Esx2a6NKE1Uqhb9Kdz14QanFawG6edozMnDkKUol71PKHOUyZikqUlBIsCA/iG3uIclQ7o8BnJBHpPMdOrp4VP0gWVhwsgKduADvwgg5PMSTqASTXxKAJ5s7+0XJwKh8JCgm5FEg8CtbB7P1jHfEo7E9cDxMrMpHEesSNH/RzCxHdFwLunb9ukt9Yke2eUbvoeI9/OfOTjSmgo1His4okgcfsYMm5GpTFJANXB5UeB8PhgL3Dv5Rge4nFWoGNoRlgJXpG4r5QxGVKG4LWBpCrBg607PGjmJGkAb3/Of0jALm4lAqLi4uZT/T20HjUHcGtN46XglORfm30gb+uCQQNj77/nKL8Nm6SkkkOLv94xu7Hdolyf4k74BLM3KBZmLctEzKeVkKQk1B1NXzDQtkYitjW9LGAJuJYddSIGYwVty/DHQcgCz24npHWCklQ16koSFAAqapFWD3grC5kEzQZakqmOSkgBnqTyEDjrI6msLEhD/c8wuAAJ1zkSlAOEroS9QWNhFOZYxbJSo/BZnY0ooPfh/mL8ZhBNUVzfjUXLHfoIIxEtEwnvmJCWTpcNzbi5EaoN8cT1NK6kAtcHn36ydnsyKJo1tpWG6G496ecOc/zsSUf71W5DdUZJaCKkaW9P4jvGpmTTrUHBAYith/kwaMVW0ZS1D06LUwDfp4i9/wATWdk8wEzDIu41JL8ifoRDaaQQ0Y7sviVIQSWCNh0ueUaabO2u9mr6bw9WBE6OjqipSXxAzF2PxARNSjdTVq4FR6c48zNBVK8LONj5hoAxswTJmuupmB2bh/MXKnJUtpgLAAkh6EvwhbXzEnUDZVVuvH4/a8Aw2CC0usqfbhA5wMxKj3JSo0+Jh5cxF6MRpJSdrdOMVYbHagSONPpHrAC5nDJEEVPmAKGliPiNgOhN/KGeUTToD71URubwLmI70ECh5x1hp7JAewb0pABxOlozuqG54Edf1L04fb7fOKFYo0L2sfy/8QLg1ByXdz/DR1ONFQe64llJyx3TzM1BaNTV3aKkSdKPGgAXqbdT9oHFSX+HTXhw/mOJvfYpfdS/FxZgGFHJgBk3k2rqKKmBcnGOssnyXUF63AFAB7k7wFjMOVpcKarlLfzGww3ZJWgBSwFM3wuPmIDm9l5gmM4b9wDuOjiM2sM2iW09QjKfK/u0T4PMUykCW3gpdyx/UDyjpcxOuYEgAkpLe1B1+cFYzLZaZUwS/HMBS6WUVhz+0h2bhxHGH3ZdSjhB3iQVpKkpFFHS4Z2NWJ03YaakMYMLugIqo3ZuR44z5W9f6mVlgCw1bNdzyhtl4MpC0LndwuYUkAeJYA1O4/8ArdwHJBp6sMfLxSnCJYQniFJ1nzHwjkG84RIysS3VOdI/aCNSvOoSl/1HmwJjFUq15lUuneyOlyCD8uR+8YysLNCCv/pJ1NrnBUxdtWokgIQCLFnLUJipM5lFSFFZJpNW5IHCUlROgczXpHuUTU4mboUU6UJBSllNpH7Tq2ZLg1IN+D7F4INt1hhBtdI/T0xXs1S+37n1PQeQiqR2fE1OtSlEl3Jcm7VO9okOsElkAAij/M84keCm2Z0v8Sh0UTDZ5lq5a9aX0qO1gecLXuWYG5jfJlpWlSVVBvCrLOzvdztSiFoFkkfq2JrVq+3CN7G5xI9XpVGVwCb/ADiiRkc8gLEpWhnBZn3cAlz6RXNxJFGL2Zq+kfQ/6tRFABzNf8xm09kkqmArUVlZJUpS9PVkBPi9QBBmkyjEmegoA2ZP0nz9UxanICtzY9bxZl2FMxYSbG/kHj6lmXY+StDIQAdhqIB5OLekZReWSpawD3uHmC2vxpNwagAm+zwiojDmSanSVjhCPradSpQShVNm8h+e0DZfkSlgFfhc8PERzGz8IaYbCKTVwpIspJcee484Im4kBJqwYuX/ACkbRo3FzORtrUSUYWJ8YPNyyWlBATrUAw1KVpHXSQ9Ts0K5WLXh5fezZYPezFI0pZGlKWcghJuXYEH4CS7w0TO1KCRvU9Lwdj8KmbLCFBxtyIsR0jVpF7leISVGHWKsXgjK/uBRmSlMUrN2NgrgduETBK3N1OfLb2aGWXqKU90oAiw3Fg6a3FDfhzhbmSe7Lp+HhwjdhXmdPTask7H+vjCMZLC5WoAOmjs7fj+8Ey8MEoA2bp1YC3lCjK8eVOghkqLu9yGZPLjXgIPn4rZ4UDzOwjhzvIzxBpshBVQBun48Xz81CEkqO/s8DpX5RRPAVQ1G4Pr9Ibay4iFqsrEr6Q+asK4QNLmK7xhuP8xRi5gQdIOoXB5bfaOMvwq8QSmWnap2HUm0YzTSpena2fCdTsGFEkLDDcF+Lh/RusX5blWqySd9289POCpvZuYlJACBRNQ4diXNBe0M+z+ZJTNTIKVamd6aQBQuXp6biAW3UZk/YFcutj+YLiMulMkq+I0cW2HiBPOh4txgf/QUId1FiBcMfw8o0Ga5gnUsIAIUyVFgQQCDqS9i2oGlQ1YFxOAQopYlana7lq1q1uELYEi4EMUXILEWPvwmaErR4gGG7nbzMcT8U6Sxvx4RostSFJqiiuI++0F4fIZIVqCE6jy+QLgeQEMSk5GY2irU0ILZ/EAldnJX9MiapaitaAWcafEKBm2Fy+xhh2X7JJlDvhMKlKTZgzbpe9xflF8/BuPCpABoaFRetX1CC8oxfduhRDEuk2qbg9Tb+YNUAMaKABD7fn7P7S7+uQ+knSrgoFJ8nofImK8XOSEhRWkB/icAeppFuOSFggxiFoEolenWpbKCGBAA/WxBAudPF1XFyLHgwtVXNEDGD+Y9/wBLSqY6dR1F5tKEEWmEjUzWlihcE0u7RKSkMABQW4CgFNhblCvszjUTJXhXrUikx0hKtVySkE34vUgw0JBAOxDjpDFAAxN01KmO+OTn/dv38YNjJiwn+2kFW2o0HPmeX+IzmIy1MyWsTCTMVdTlwduvnGrmQpzTBuXFCRQ84F+JSaFN23vn14EwmHJwk+WpRdlOSl/gsT6PSN3Om0pUfOMtnMrVJX4f7iLeoceYgrspmPeSNCn1IpXdOx5tb0hFJuZDRUaeu1E8HIh39SRQGJHUyWHjyGXnRlqVgK6wYiaAYzkzGulB33gpGOdnPWKk5BkVWtuVlPrNB3rwJlgK8QpZbShLIbmanqYVYjGuwBIT84bdnzQvZ/pDGO42kdOxNzNIuWNrc/ykL8ywAWhSFJCnsDUHz+u0MpqxxdXKzQPMmOL1Mba+JSzXUT5sFiVWWFoKCUFCnKgq+l6hY67NeC0lE8JWHQqrpI8JILf8flGpxsmUFal0JrR6mz08oEwcgImhKQVJUnUFU8LbFy/pyiJ0IwIsaYvYMbqfqPTw/HlFmW5StJUtTVsxq167cILmyykgG9acvx4ZzwuW/dy9TmgBTpFKkhwRXhf3jLqw2IEzXMBJKqkEHltYcobSOwAdJNq9HSpU7U0JPjn+oViCyn5Ejrb7ekUZgNaS4vQ9d44zRahNlhIKlEE6UhzcVYcGi8YOa3/TVxt68/8AEMLK15xqdN3F0BPoIgJD0dwdJHBhS2x4wYjCFQCjb6RWrKpipq5j921GUklwBetI0eWYfVKTqBJZi4Z+B8wxjnGnkzu6RGY3cG5mdxGMG1GjjBuuYEi1y5AoL39IPzzIqPKQAXqBQHn1jnDZcJaEmaAXLFwGB2vbg/E84YSeJWKFyRFOcqIWnw+Ej9Iqz1/OZjX5GiVMwavAXSDRIL3KkseNh1eMrm+AlyWI+FRpU06EfV3jSdicx0hSdJ7lQCwR+lTMQxqfhbqOcLXGJLTLJWNE8SJzzTLdRKkszi7+dDFMohTTGQ5DhV1AHbgCeUeZsiZOnASigJZTiYgX5PVyFbHY8ICwq9I0kAKDukcRwc8uMEtt3ejXetlGyoOD5+sfYFIA1Gp2HAcfzhBUuUCK8Q/mYyRzspIqX4bPwEO5eKMxDkKlrDHxJUAadHNK0/yT1RbEeqkr3TkdPGMZKO7SdX6SQOjCF87P5YcBQf8A9jwBH59CcVgjMUEOQkKU5qrU1NVSAxaz8WBaDsDkspADJBI/UQCfsPKDuxUARarvN4myzE+FuTCLM0wqlyy0PsXJCgQ4cWcj8EBYaYSyCkuNeo7N4dKgdwS4puIzjEvdzswJm8Ji5yX72YoykhtJqVEggJf4mZya2HONhgZadLoLhVdQ36t6NszQrxuShZcqIAsGp89/tC5c0yFKQlbFQA0hTMDuXoCQC3C+wjfhMju9EGpUHkPfn74hmc5hqmaJSXWQUqUKEp3BP7QzkncU5s8tmf2kg3SNJ8v4aF+X4VKJZ8eoqLqKbcgH2Atbc7xzhsT3cwgqdKjuLHb7Rm43lFCkwvUfk/by/mOVzLdIUZxiVBYKfhAqOd7i20H4qYEp1GgSHMLMunKmuVS1Je7+JPrt0I8485HB6x9RVZdpNrxfNSJhVQsoEHz5+sZnC5ocPNUNgSN+Nabu0a3vEy5iwtUtKf01CSbtR60erQP/APCpc1GorOtbrCg2mtRTcecJCG5tOPqVqVdop/Gt/fz6SS8/kKAJmJD7F/tHsZLF9m5stakKQpwdgSDzBAqIkbmS/wDJVhgp+YzMzu0UOo7QRLkq0CZVrEk73oNhC3FUQWHA+Q2pUAjhBGVrUpJluxZ24m7ekMqPURltx1lKGiadRqnPIP7QuapxS8Ocgx7eEuCWNeloz2JXpS8dYLG15s4/ONop7QAyWlcd6fRkTY8mTIW4HHBTB3IEGLMUA3F5V2lwIvzuZqZtr+sXSFjQH2H0hTiMVqUoi30i/WQil2hB5vLlwoEPwuKIn92pepK3KXFQQH0hQalzUE0NYZz8GgB1lki5J9ozGZTe5Mpb2WDv52B4tbeOsyzdM+YkFYQlNkLBSp9zUMrhQmEq1wcR4azW3W8/CMJK1HvFITLCRZirUoCwcpDdQ9bUqa8Hi1rUEI0q1M7qXQbkEF6Cu0cz85lSUAlQAIITzLfjx32KwQ0GdrC9TpDAgAA1Z72HpBAHcBEsU3WQ4l2Z5MojwzVyyWAdZWklqhSJj3rQKFITS8uxICyuYXBSzKppYOzNSrWHwxuMVIC0lJDg/wCRXYgtWEWKlEEoJqQwVxB3+45RtVBCVBUPNjB5mLSBXaM7m2Zgy1J0k6j6B3fqGhfmeJmIWZazpYvX9Q2biDBuAyta5XfqOmUCCSd0hQBblf0iRntEmqiqVJzxDcNKEmWgkOtbl1D4RyFQDUWhphpBCdSrXbc9eEU4THoxmI1JSQiSlg/6iTRRG1jTkIKzfFBKSTZIJPkCQPMsPODQ3G6N04UruPEVYeYmdilOSQgENwU4AI4fCqm+8ezsElUw6qqAZ7UIb3HzgHsyGQpe6llz0A+qlQTjcUUTUluR6Xgbd25mp3kJbrn/AF9o2yXCS5awES2X+655uTaNIrDBQZVeW0AZMkhOohtTNxaGeqH01G3M0+UU5whSQlSAS6gkhLOzGzhqU5fOFeWonCcpK5ypkvSVCmlQLsElIDt8VUkg6b0hrmuaBKtI/SK9Tt5BvWM52lxylJlqlkhQcUpbxpLjgyv/ACgXXbke/Zkpfv4hkzMnURpKKsl2rzaz9Yc4KW6AdyKnjcVblGMzDPlTZctOkCa/jJsUtQgCzvUC2k8omKzQzMOEkrQl2ZC21AV8VHYvYFvnE9JmDFn58INLUOzncM5jPtB2qRLSpMo6pltTeEcwbFvnAHZ3s2qfKMwrczC5V8TkcDvW54htoW5HlUudqOopCSfC3ooKLuLj/jH2CZKSmXKQGZMtAoAH8IJLbOa+cNuWYXiw9So6vUGOkyMjssQk6F+JnDuAT1FR1YwJgsDMUmZ3o0qSrSA+pmD/ABNV9QqOUa+WwJEL8TiAJhSd2I57fnWNIzaUspL3BP1xEakLxGmUl/C3eqIYBh7uasOENU4cS06Rbc8YMEnSGHn1iiepr2hwW2TKxxM52skkBCkhPi8BJpzSHbi/pDyTKYADYAelIFzHDCajQbakqD7EKB+8EyjUxls3nlUbiYUFR7HoEeQVps+aTpDppAEieUrJetQ/s8OFkMYQqNYGoBecOoMbek9xGJJASbCLcAvUpPEE/L8PlAcwOQOMXqw6SRqtyP5Rn9YQWs0QSVBtDhj1Jm6kLJ0WAs+/WnGNuM0TNw/eJuxB5GMEohLaQAOAi3K8WuW6Ni2oGlDuBB0q1iZunO6wJjoLYB+IHqQPrHfaLN0Sz3SX1EeIg2e1feAO0CmloSLlT+Q/loSzphUSVF1KLkxtRuVEprarY3d5jtGKXiMRJqQmWl1Diq5NDxCY1KMfh0SVpmSkqWQaqq3Bg0ZDJp4SvmpP8w0xMjVE7oXTaDadL9PIqUdzZJOYT2cxsiWWmoK5VfCshT0LVNmNQOtY2eXyxLQlKQAwtwep9yYwWJSlKAGdRsKbVJ/OIjcypz141h9BNrliffsR7hT3VHvPv6QxS4AzeU6CofpqPZ3i/W0ezVhSVA7pI9orbItFqNpBmSznLu+CSkJ1GjqD+FwSPa3MwLj8FMGCMiWQlIU1SX0gvQtYkPWrFoPkTPC24+cAZ3PKQ7/yIhZb5itdps71xeDdhCtMyclYY6UkNyU3/wCo87VY4rARLqkl1Hi1QB/ter7sOFUSc1UnUUltSSk9Cz/KGOClvLC/3V+35zgFJI2znUa5ZexPnc/OG5OnTKCeBL+dYpz6YQlOm5PsB/IgbCY1lmvhap58vf1MV96ZqydrAcBHr9JZWqbae1Z9Nw8wMALMPlExa16FCU2tqFVgfrGJzjPZyJaTLJSAoAgAOQxu+wIECSe2GIJBcEbghPo6Whxqi2Zp1NPN+B1jWfkmIloKiy2uEkqV1+EPxLQslYkklJFWNOBAPmNwRzMaTs/mGJnpCpkpMtP7tRc9EEEt1PrDbEZdLUQpYch2NrhiKQ34hN7EMAyGfPp8mji4cP5fyfSBEqUpIQ4uo9LP9PWNnmmBloTqRI1h6jUoU40P0gTBYKSvSoSVy9XiDqBBApcknyYPyid0u0RW0paov35yIiRPEibKBA+AlXIEAAfUxuMqz4TZSA/iSkJPlQHzAjLZrlK5U0TdOsOK1Yh7f7f53iuSohRMoVAoA+z0+nnCe0KNa0NKhpuVdcexN2cVCgzlf1aHPhYt6En5D0iiVnIWKOCP0mhECqxpXiUMHCb+dHh27vAy5kva01fewHiF3ixKYGmm8V8iYSBxKAsBQ4OPnBISxaEGfZ7Lw+kKqVOWraz05/KGOXZmJ8tEwb36gsYXfNp6nUG8rG6VRIrSqkSDm3nz7EKABhIq/WHWIuYEwWGBClO5qOn8wuqbTjPm0rlSGEQ4lGh2LgUo7k251eB84nLCQlKTW5+kBYYKYanBFG+sSnAuZzzVKXxGUuY5SodW/wARziJepySxLW/iB0ODf8tFplknfp6QseUWKm0W+csxWO7xRPCgHBv5gVZqPePFyiCWjqXIoX8oYWPMw1Sx3dTCcJiQmYgmwI/PeNTicSlCCpW3vGDSo6hR/tvDDHY9S9KS4dh92jQxE62i1PZUnUc9PX3aGyMZMmTO9ADAWJow2HP6xt+zWcidKBFGo3Lb85R8/XmiZY0ilKU/HgzLs17pSFofSkBJHFHA89xzPMwSXQ3Mdp6nZ1Mte/Pr4ifUCqF2eYgy5KlcmHU0gnD41E2WlaC4I/AeDRke2OauoSgaJqr/ALmoPIfOKmbE6VRtqEy3CYp0gjh7j+IEztRXIpcMR7A/nKBchxwLp3Kj8k/zBGJUCdBsVN7tCGizUNSgPQzPjLCKFT8h94vmYgsEGiQAANyw3+0NcTlCggrSC4JDDpCHA40klKviNlb9IScGfIUq9RHuf7lhm1CWP5T6w3yqSQXKfDyuPv0hSiep9Xdk6TV6Ah/WNNlucBTpTInKKWfSlJvu5UOceHnOuuoaqtjz4QDtAjWuQhBosqU44MA//tDjJOziVMpQ8Isnj1/Kwk/p1TJyhLCpY1LJSsJC0OE6ghifCpRJo273ruMsGiUkcEiGIgLZjNFSFRjv4HSHlWkQKpRVegBj2ZOA8SywEKsVmmo0oNooLATurGUxYJSBvT7RXmkrUhkUKaoYCrfpqNxSK8vLudgPc/hjrFTbG0YBcGBVzidZZPMyWAtOkkEEH048Gi7JsjTLM0MKtpuS1Xd+bW4RRKm7jj87/KD0ziCCk1ECFuATzEhGYDccjr5xZnfZzShSwShSQVOGryeEGT5epWqZMJUEqZLmhsXblBfajtLOXPMuZpTKDEJTw2Up6n5CGOUsrDjqr7/WFGxMUqpUYlwN3WHSsXrQDvY9YWZpm6JSTV1myRfz4CLTM7stxZh7faBDkocqVVRqYbvO3EqpqHN5nE4Zc5ZXMufYcBDvI0kJUngT9/rBC8NpFBAhnGVMSX8J8Kh139hABdrXmVBYgiPkrpHkDCZEiq0QWmOnXNXaAsrDlbEgeVTfyFvaL1q+MbiBctkKkgg/CouHu/AtT0MT1px6puV8My2Ygagn06RxjMMEgGOZ0zUsFNw/02i6eozNLiguHoTsHsL7xP8AEJoKVEKHnp78oCtJJBaLZaqdKQXMQf2t5vAqyakC9+Zs/oPaPWtA1GlCKCmTK8RNAD8IrViOEe5rhCmVLJcTJhJSnggU1K5k2HKAu9s4Bejs1qbcbwRwJzrhcGTEakKax+9Y8UsulRL3I8i3lHhQVOQCWZ250EHTcjUhLqUnXtLcamvZ6nlAjiAC17j1lYx6aDSFVcuHpwr1JjtZopgA7lhtC4JgpEtZFEkwPGZ0KWt3XD/LE1nY7OghS0KPhI1h+Iv7N6QhxeOMxalm6iT6mBcPJ8LlQS4LBi92aOB8VbC/MdYZutiUf5wKhDx4xnlKwljvqf3vHGcYvU6Rcl/d4rQSwASE1Jpcgsz9LRTiklr3gGaDV1o7DYvJ+w/mMMPnWISkIE61iACR5m8V4DAFMxKiX1ag54sT8ngbL8OpRoPM/jxpkyVaACnxOkgpGqrja7M4fnGqT1kdNAyggG8H/pSlbgU39I1PZqY0ooSi5OpRZqmjbkgNZusLVTUhJdwTcMacq8I97P42ZMBUSRLT4ZYoNTO6uLcB1jRYmdPSqBUAPPv6R6jLkpSrWrWVHVqoCCwSAG2DWivD5lLWdKVAsWpyFQDy+kSfM1JYkjmksRax26itaMawlzfDhEomUlKSGUQADq0/uepYV5NRocBtGJbVY0z3R6xnn2YJTKYJUXIqGpUVNXPkITJMdTcWxp8KtuBiuSgzFJloIdSgmpYBzSu1x5QtgRGU6oRSfnHmWn+3yJf6RZi1BuUeJwncjuiX0XLM+9trxXOnOKRSnEduLKCZRg57EpelxDeTMcfKM4ZwRMCvXpYw9RMY36R4Q0NzE3anD/Cve3lHfZLEOmbLJdilQfhUH5CD82wwXLI326xmpGKVh5jgXSQQacCIUwziSVSFqXPvpDe1mbCWyQRrNRyA3+n+Id4DMUz5SVj9QqOB3EfPMxHfTHWWL35bj7RpOz04SiZdtVWfdv4jw7psYvTViahPSPp8uFmOlOlUMMZiwlJUbAPGYwmcmZxrWvU+1G8oYSAZWz5seYRLzem8SI4iR7cYrsfOIJY/uFQdT7QXi5oUgpKb7U2q7X5wNLxIRLKuAeOcA5Zarqr0DUEJbM5hIOFwJMXhVpTam7Kq3odXm8W4KZpQbkEu7Ee34I5VNUdQD6QHfh+NBcnEak0TtdVB9z6Rm0zaVOnTe6GdYQBYKyQw9IEzXF6ikILBJckB34APtFmGEtCfEdR1MUAFLhnfVUAOQKVOnbelSXdkluIBI6Us3P2jLRx1CsppkW8YtxaCQV6ipg1dg709XgVg0FrPxDY8IBmzLwJ5nF1dMKbrxDcmxipMxSgH8JSQabhjXcXjlc1Im6lupi5rUm4L9WjzKwDQ8N+sVYlI8QFxUdIC9zaTE4jWWsLKpjAa7gUBYu7cXrFUwahduJ5bwPJmkpSNgBF6jRhGBbm5jdsEkSnGoGmoj7GnpBfcgiseSkMGEWomCWkFbkm1IO0fQTfe/A6ypczQh2KqtSrdeEAKmKmFzRPIt77wzwuZIDhVHPvAWKkhUxk2NaEN5vQRth1mVAtgQYZlmNQhN7CzF41GS4hZDqSEgtpFyBvq24UFucZjD5OAyjsQW/kxpMJNYQS5nX0KlQXf5CGYpS5iygt3el9nJduotBEpQShKQGFmHrAhxGkD38v8/OOpatVSXYwQ5ll7OYWZrkDz9I8xCrfL6RRKmeL1aPZyooHEnqHMVYihUngadLiKkLp+XjrNJn9zqkfMiAxOoQ+9IS4xFh7NYzVjMu/CVE1KQFdRQ/Q+cerVSEuS4saFp/UhQPkpI+xhkmfqS8epVA2DzKqFYOCo5EGxKHHGL8oxjp0k1Dt0f6RRiJoSH3hTh5+kuNjBk5nqtbsjcfP0msxePSjRrLBSgn1s/APvAmd4VEz4T/dTYcRw9qQqz+YJiUh7j86wly/OVyVhE5ymmldyPun3EKZSXDeE5WsHaVw17AD+Z5iRX6Rdl05p0s8T8nB9oJz9IM0lLMWUObpCvrCucWTq5inPjDmyt/nNpG5VvSanOcxD6XcC/nGNwuM7taWDjfiXYD85x0rEGrkvw+8E4CSDpVwY+kTFtzRupr7qqBORHgVEipwa19YkP2mdQV18Jk5+MdIT/wCUWLzE7RIkJnzyORuMZ5adUtSD+911orTVI6C/MmGVGiRIb0llDIvFU1TqPM08zSD8Vg2lgp+JIvYs7mvWsexIFALEwCLg+cVzhqD2JF/zzgNGGG8SJAvItZ/5q3viWJkhww86/SOpuDdOofp+J+FifrEiQthi8kpgZB8JoMR2GUlDy5jqZ2UAAehBp6Rm8PNJcc/z85RIkJRzaMJ7kJk4vSbPF8qbrNQwDUu8SJDVJvH0Kr223xK8TkKU6VJUVKUCog0CXsBx6wClR1M29YkSNcxdekq2Ij7BoIR4iSBVtg1YuwE9RSNZdRqfOreQLeUSJGg5nX05sQPfSETpniSOAJ9wPoY6wU3xKSOD+7fWJEggciVubSuRmgM3fSmnV6P9obTokSG0iTeSI5YXMz2azP7p5AD6/WF2JmHQW/GLxIkC8nrnpJgJy376gTpCVNztS9wIbYDGWVUBW3KwiRIEKA14vSsQ9/fSWY/EOQOEK5GJeYpPWJEgjzeUaljeGqVTpFEyQFUUKRIkO4MSJJ58I3YAeQDD2EDzFMn0iRI8/wAJjbdIuxUzxHyjvC4xgBybziRIiGDiR7iK1hLTjuseRIkP3GdG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3014" name="Picture 6" descr="https://encrypted-tbn0.gstatic.com/images?q=tbn:ANd9GcQjeXIjohVkcPbLBO40g3FKOwO0rhMkdfP-b0-nNdmUsXW6UH5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44354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1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143000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Rhododendron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ponticum</a:t>
            </a:r>
            <a:r>
              <a:rPr lang="nl-NL" altLang="nl-NL" dirty="0" smtClean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4797152"/>
            <a:ext cx="3456384" cy="1368152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defRPr/>
            </a:pPr>
            <a:r>
              <a:rPr lang="nl-NL" dirty="0" smtClean="0"/>
              <a:t>grondsoort:		</a:t>
            </a:r>
            <a:r>
              <a:rPr lang="nl-NL" dirty="0" err="1" smtClean="0"/>
              <a:t>humeus</a:t>
            </a:r>
            <a:r>
              <a:rPr lang="nl-NL" dirty="0" smtClean="0"/>
              <a:t>, veen, 			kalkarm</a:t>
            </a:r>
          </a:p>
          <a:p>
            <a:pPr eaLnBrk="1" hangingPunct="1">
              <a:defRPr/>
            </a:pPr>
            <a:r>
              <a:rPr lang="nl-NL" dirty="0" smtClean="0"/>
              <a:t>vochtbehoefte:	normaal</a:t>
            </a:r>
          </a:p>
          <a:p>
            <a:pPr eaLnBrk="1" hangingPunct="1">
              <a:defRPr/>
            </a:pPr>
            <a:r>
              <a:rPr lang="nl-NL" dirty="0" smtClean="0"/>
              <a:t>licht:		halfschaduw</a:t>
            </a:r>
          </a:p>
          <a:p>
            <a:pPr eaLnBrk="1" hangingPunct="1">
              <a:defRPr/>
            </a:pPr>
            <a:r>
              <a:rPr lang="nl-NL" dirty="0" smtClean="0"/>
              <a:t>hoogte:		2.00 - 3.00 m</a:t>
            </a:r>
          </a:p>
          <a:p>
            <a:pPr eaLnBrk="1" hangingPunct="1">
              <a:defRPr/>
            </a:pPr>
            <a:r>
              <a:rPr lang="nl-NL" dirty="0" smtClean="0"/>
              <a:t>vorm:		breed / opgaand</a:t>
            </a:r>
          </a:p>
          <a:p>
            <a:pPr eaLnBrk="1" hangingPunct="1">
              <a:defRPr/>
            </a:pPr>
            <a:r>
              <a:rPr lang="nl-NL" dirty="0" smtClean="0"/>
              <a:t>bloemkleur:	lila</a:t>
            </a:r>
          </a:p>
          <a:p>
            <a:pPr eaLnBrk="1" hangingPunct="1">
              <a:defRPr/>
            </a:pPr>
            <a:r>
              <a:rPr lang="nl-NL" dirty="0" smtClean="0"/>
              <a:t>bloeitijd:		mei, juni</a:t>
            </a:r>
          </a:p>
          <a:p>
            <a:pPr eaLnBrk="1" hangingPunct="1">
              <a:defRPr/>
            </a:pPr>
            <a:r>
              <a:rPr lang="nl-NL" dirty="0" smtClean="0"/>
              <a:t>bladtoestand:	wintergroen</a:t>
            </a:r>
          </a:p>
          <a:p>
            <a:pPr eaLnBrk="1" hangingPunct="1">
              <a:defRPr/>
            </a:pPr>
            <a:r>
              <a:rPr lang="nl-NL" dirty="0" smtClean="0"/>
              <a:t>Kenmerkend zijn de bladeren die in kransen van 5 rond de knop staan.</a:t>
            </a:r>
            <a:endParaRPr lang="nl-NL" dirty="0"/>
          </a:p>
        </p:txBody>
      </p:sp>
      <p:pic>
        <p:nvPicPr>
          <p:cNvPr id="4" name="Picture 2" descr="http://www.esveld.nl/plantdias/25/25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42" y="1916832"/>
            <a:ext cx="507369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58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704974" cy="7451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err="1" smtClean="0"/>
              <a:t>Lavandula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angustifolia</a:t>
            </a:r>
            <a:r>
              <a:rPr lang="nl-NL" altLang="nl-NL" dirty="0" smtClean="0"/>
              <a:t> ‘</a:t>
            </a:r>
            <a:r>
              <a:rPr lang="nl-NL" altLang="nl-NL" dirty="0" err="1" smtClean="0"/>
              <a:t>Hidcote</a:t>
            </a:r>
            <a:r>
              <a:rPr lang="nl-NL" altLang="nl-NL" dirty="0" smtClean="0"/>
              <a:t>’</a:t>
            </a:r>
          </a:p>
        </p:txBody>
      </p:sp>
      <p:pic>
        <p:nvPicPr>
          <p:cNvPr id="59395" name="Picture 2" descr="http://www.kwekerijdetuinbloem.nl/site/wp-content/uploads/2013/02/lavandula-Hidco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4403145" cy="28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69160"/>
            <a:ext cx="4752528" cy="162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09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el 1"/>
          <p:cNvSpPr>
            <a:spLocks noGrp="1"/>
          </p:cNvSpPr>
          <p:nvPr>
            <p:ph type="title"/>
          </p:nvPr>
        </p:nvSpPr>
        <p:spPr>
          <a:xfrm>
            <a:off x="4716016" y="3861048"/>
            <a:ext cx="3304572" cy="5838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/>
              <a:t/>
            </a:r>
            <a:br>
              <a:rPr lang="nl-NL" altLang="nl-NL" dirty="0"/>
            </a:br>
            <a:r>
              <a:rPr lang="nl-NL" altLang="nl-NL" dirty="0" err="1" smtClean="0"/>
              <a:t>Deutzia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gracillis</a:t>
            </a:r>
            <a:r>
              <a:rPr lang="nl-NL" altLang="nl-NL" dirty="0" smtClean="0"/>
              <a:t>	</a:t>
            </a:r>
          </a:p>
        </p:txBody>
      </p:sp>
      <p:sp>
        <p:nvSpPr>
          <p:cNvPr id="99332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endParaRPr lang="nl-NL" altLang="nl-NL" dirty="0" smtClean="0"/>
          </a:p>
          <a:p>
            <a:r>
              <a:rPr lang="nl-NL" dirty="0"/>
              <a:t>halfhoge heester rijkbloeiend. De hoogte na 10 jaar is 150 cm. De bloemkleur is wit. De bloeiperiode is mei. Deze plant is zeer winterhard. </a:t>
            </a:r>
            <a:br>
              <a:rPr lang="nl-NL" dirty="0"/>
            </a:br>
            <a:r>
              <a:rPr lang="nl-NL" dirty="0"/>
              <a:t>Nederlandse naam : Slanke </a:t>
            </a:r>
            <a:r>
              <a:rPr lang="nl-NL" dirty="0" err="1"/>
              <a:t>deutzia</a:t>
            </a:r>
            <a:endParaRPr lang="nl-NL" altLang="nl-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696072" cy="27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37256" r="18558" b="8907"/>
          <a:stretch/>
        </p:blipFill>
        <p:spPr bwMode="auto">
          <a:xfrm>
            <a:off x="2891644" y="260648"/>
            <a:ext cx="6049848" cy="315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7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100354" name="Titel 1"/>
          <p:cNvSpPr>
            <a:spLocks noGrp="1"/>
          </p:cNvSpPr>
          <p:nvPr>
            <p:ph type="title"/>
          </p:nvPr>
        </p:nvSpPr>
        <p:spPr>
          <a:xfrm>
            <a:off x="5796135" y="2657434"/>
            <a:ext cx="2248269" cy="1463153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Diervilla </a:t>
            </a:r>
            <a:r>
              <a:rPr lang="nl-NL" altLang="nl-NL" dirty="0" err="1" smtClean="0"/>
              <a:t>splendens</a:t>
            </a:r>
            <a:endParaRPr lang="nl-NL" altLang="nl-NL" dirty="0" smtClean="0"/>
          </a:p>
        </p:txBody>
      </p:sp>
      <p:sp>
        <p:nvSpPr>
          <p:cNvPr id="100356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mooie, makkelijke </a:t>
            </a:r>
            <a:r>
              <a:rPr lang="nl-NL" dirty="0" err="1"/>
              <a:t>dekstrui</a:t>
            </a:r>
            <a:r>
              <a:rPr lang="nl-NL" dirty="0"/>
              <a:t> k met leuke gele bloemetjes. De hoogte na 10 jaar is 250 cm. De bloemkleur is geel. De bloeiperiode is mei - juni. Deze plant is zeer winterhard. </a:t>
            </a:r>
            <a:endParaRPr lang="nl-NL" altLang="nl-NL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3459065" cy="25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2736304" cy="50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5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err="1" smtClean="0"/>
              <a:t>Lonicera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pileata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Moss</a:t>
            </a:r>
            <a:r>
              <a:rPr lang="nl-NL" altLang="nl-NL" dirty="0" smtClean="0"/>
              <a:t> Green</a:t>
            </a:r>
          </a:p>
        </p:txBody>
      </p:sp>
      <p:sp>
        <p:nvSpPr>
          <p:cNvPr id="10240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 err="1"/>
              <a:t>bodembedekkend</a:t>
            </a:r>
            <a:r>
              <a:rPr lang="nl-NL" dirty="0"/>
              <a:t> struikje wintergroene kamperfoelie. De hoogte na 10 jaar is 50 cm. De bloemkleur is </a:t>
            </a:r>
            <a:r>
              <a:rPr lang="nl-NL" dirty="0" err="1"/>
              <a:t>creme</a:t>
            </a:r>
            <a:r>
              <a:rPr lang="nl-NL" dirty="0"/>
              <a:t>. De bloeiperiode is april - mei. Deze plant is zeer winterhard. </a:t>
            </a:r>
            <a:br>
              <a:rPr lang="nl-NL" dirty="0"/>
            </a:br>
            <a:r>
              <a:rPr lang="nl-NL" dirty="0"/>
              <a:t>Nederlandse naam : Kamperfoelie</a:t>
            </a:r>
            <a:endParaRPr lang="nl-NL" altLang="nl-NL" dirty="0" smtClean="0"/>
          </a:p>
        </p:txBody>
      </p:sp>
      <p:sp>
        <p:nvSpPr>
          <p:cNvPr id="102405" name="AutoShape 2" descr="data:image/jpeg;base64,/9j/4AAQSkZJRgABAQAAAQABAAD/2wCEAAkGBhQRERQTExQWFRUWGR4YGBcYFxsaHhwdHB4ZGB4eGh0bHCYfHh4jHh8YIDAgJCcpLCwsHh8xNTAqNSYrLSoBCQoKDgwOGg8PGiwkHyQsLCwsLCwsLCwqLCwsLCwsLCwsLCwsLCwsLCwsLCwsLCwsLCwsLCwsLCwsLCwsKSwpLP/AABEIANEA8QMBIgACEQEDEQH/xAAbAAADAAMBAQAAAAAAAAAAAAADBAUAAgYBB//EAEgQAAIBAgUCBAMECAIHBwUBAAECEQMhAAQSMUEFURMiYXEygZEGQqGxFBUjUsHR4fBy8TNTYnOCkrIWNJOio8LSVGNk0+JE/8QAGQEBAQEBAQEAAAAAAAAAAAAAAgEAAwQF/8QAKBEAAgICAwABBAICAwAAAAAAAAECESExEkFRAyIyYXET8IGRBKHx/9oADAMBAAIRAxEAPwA+d6ZVy1M1g2pQPMCZI4mTvvH0xNq9Y1AMssRx/f8AXCFf7VtmIpBfKzFinBO/4cT2xlDLU2bXUV1AIkCVjvO/1xyUqPBXpWbMGQ2jVCy0CTt9TH88NohrUkYH9mSGJ5tPa++F6uVo01d6EFWhm88QwsLd7+mKOT6sioUmPLJCgC5uRwN98Ry9D+hKj0XRVV6myw3mgkdiQDx2xQ6jl2CihRcgVXL1SRuG3k7W/dG9p9VqvWVgQQFT7zC5PJvsPXB/14mpAxlAt4Um/b+ptgL0rtC3U+h/o7KtNme0nyzH043wpmqoJC6gCLweQeY7euEcx1vMB2ayhjaFmBxuTthXplY06he7lgASSS0DiZ2gdsK28lzQ5lstUaoJVFiZuZI2/PFROiNVsZUSRvNv69sFyWYVizqIaAPN23tx/lh3K9TVSATJU6tIi4HEH8t8S49hdg8vQFAvllOl2YgEji0CNhZZ+uEOoZapSEMY8WVVttXtyLSfbGdQzoYjM0wajKSSLwdVto3G3oJxzr9VbMpNTXopnkkBdR0iOdxGEmJejTdIqUgEpuTaYnYegJxn6xqBmDoGaBEyAN4OBdH60lEOrEm50kn4h7n5YSzubqOFqydoBUb8xhfkf7B5j7SVCQjSGiPj3537Y2pTUUDTAm8/3tj0dLqHTVCiC0GZJEQZI7ReRtBx1taifC0iCSLWB+YHOKmn2RtdErolN6ZJT4GHmVtrGfeLC3ONs+/gtI1MNIjy2JI39L8HgYayOcFNpZYAtcWI7xx+O2PetZxa6gJTWnBmJOnm8eoi8bCMcnTJ+yd1JqGYVPFf9pp1Ai/Ox7DCuQFKmxAosYBv3+RIthHIdAr+KCAB4g1SRbSWIuP8QA77YsZPxlmkwXxZRlMQsSQwJ27X4AONJ/kTXSGekMapd1hDTbyzuDB42OCdVy9elTUu0pOoG0ye8fPDtHpSsZIIALauDqiR2sCZH/DhDrNGvUQszhEpBmvFxED3Nj7avXEU1dBvJKybutl33gn88OUKyqxhQYklePft3xIo5pH1qZHb3juPXGtKnV8mldTmZW/HHbDp9nTj6Xaec82sB1PuIPHNsArZfWzMUJm8nmDzh3K9JYJrqStiYHmJMwF9L3ntjYL5R5DqO9+3J9fT+eDarBFjKJpos4YmZBAEWEwSRG+2K+WyBpvUSoQ68NNjYww73A5vHpjdaB0+YAWFjsBbYC09vbBqWXhSWuhHlRRBmSBG951YMpFsBVyLOInyyLCOe8+wsO+AUemEFbqCxjiwO5j0uPf2w5+hAKdJPcC1/n/HsMaCgyAWBtI0gmI9hHuZAEfPE5tksH+gv3/8wxmCfo1b93/06n8sZi3MtsXToaZdE0qxqkHUmm4FxvvqMC3Y4Dl+pL4opMDTBHmFQb8AWJib39sO5jrDvSAD6gux9/WJOAfoiGMydXjSGttYqqr6zDfXDm0nZwe8gM1Xao6imJQAimosAAdLEi2529sOJ9n28MtpUGCXJJ3GwAFvXtOOcq5url6rVVA1EERFgCxO3eR8z3nGZ/7W5qtTFGVC1FhmAg6SQCd/cfPESTyxpN6GGzdEFfFYEr5gJNvkOf64Pk/tFRVW1KS4mFkeYcX223xyXSqBZ9LQBqid/Qg/Iz649bL6ZJBvdRBBvcE/7MYtD4LReyfUmUnVDC0kmwnja59ucdFm1pUMt48BtRgEC0xNzwAJ98cf0isjnw6g0sCYJtBMKJ9AJ/DbHSdPyzUmelarSuVaSNLVEZFLLzI+YwAOGShlsvTqmVbVF2i4+R2+mJbdWpqXNm0tpEDjYyTvz6RglbK1MqJpuWU6ULqNzoDtHELJAPriEOlk6IckA6rbGSbepEg37nFwVL0qZzqYerSTLkqoAFQmYueZB2AJ+eDZpqWW01aYm9/SJiAbkwCSeIEXMmRV6RVWqFZT4RYMINyW8177ASfQAdxh7M5aMyquSyuugggiwO/zOrb09cSS7s1ImdT+zq16fjZY6mOp6i7bkWA4u2kDnSTthzPDxclQeleoGOrdTIUT5ZkkkCWuBC3GqDV/Uy0mHhal1IJJNpMswPAF7ACBAxcyWS8FHcqCxIUU5hSCFEdgvPpfvguRuRznS8pmFUNUdFW2qQSxD6vhIJlYBj3uL3r5brI0ISqBdMDXFhxHIG28W2xPyNCpmKgrtJUMoMn4QSVOhTvpFuIt2xt9oKaWQ0HYMdRf7ykQ2lZB8vptfmcBxzaNSNs11XLKRqdxJWoAqkWNuRBUmdj7Y2XrFNwGUhltIuCRcwTuBIExiXQo0o0zqEEQwCusREE9o2m1zzjb9VKVmkC7bQQbkXKrHp+eFyRfpL1XqxY6V0EkAzqI3hoBi0WG24+nqUWGoHUFixlWC7iVUEHk7kfwwPL9MZV1aQGALQoHm325jkn/ACwtQqs7AlZPIkzEm8D2N/6SJW3gneBvqw00FIkksB5gN4Fo79+0DvhXKU6tb9n4ZPBI21bnVO0CTPHph3P511kU4VkAMmCfMfaB8PvztfAMr1OoWAlqoUFnEADzWe8feaBa5+YjR1ZkTv1E4DMlM6QDpaxsoMkRvAMdvnil0noNVCGem4+7LLEBYJMfQatsb5X7Q1CRTVBO0OCAAGkAwDYtFp4w5nepMihXaXC3AMCNzN9547kWGOkpNozbEeuVUD6GJ+EA6ZaPkDAP1OFaHUNlWPiAALfEdrgXn8Ma01BcGqSoJMmBIuJgMZPAgD+lJWp0kU0qUuQrAmWNg0n0EGd9x6HGilFUJYRtUzi0011ZJMMsKSDZgRB+k8RiPmftGztamYPHItvE98Uc3k6rVP2qMzC3mMKIjSsCZjttgWQ6ASJAOpzefYnngCCPbGrIbXY102pJM+WRqMxaJHmix53OG2rEgCWMwvlgWnUBtG94jEfNj9HSAR4hAJNpkx5QOY5wLL5iq4UqwlWkhrWvyt+I+eNVlWTqfGqf6/N/h/LGY5v9b1v9V/6z/wA8ZhZFSOc6W9QUHc1AKYPCywNtwd5uLWFjYTGnSetsmapz8JYDRGoCSY/E7nBaRqtmEqGKFLXAU7kTEspuSSsX2ja2K2X6TSqFWqU9FRI06SACAWJJF7kmfcDjFlJJfUSVIc/VIqtUGksFVRqMXdiwBHrLMPkdhiJ1rpwpZcx/pWVVIiTpJB3HMk8fnjqstm/DCybAFgOzAFQR6X59OZGEs7kTrbUfIp878SQki5uO3FjfHKMugJ0cZ+i2B+8e4MmwPHz+pw2UFRFMlDMva5At7zEmOJGKvVOkuP2g06QYCXnSBAY/7JPqLzjWl03TUt5Yie0x/Y+d8dXITlYvl+leKWdoQKpcL94khImPlb+eKfTm8OgaiEgr4X7NmmWLMpIn/ZYEDvMDB8p0hghU2hi24E8AMwEkWPp5oE8JdB+z1ZKzVqkjRDwTOoBpi87R9SMcuSb2Ru9lzpWYYgIyQobw2OkWi7L2klSDH4Tg1XIU6AWsoBA4tpBYMFjnym4jv3x7nkaNNMggMSwmXZ2LmB6xqad7cThWjn6WpKRbUFgkNJhlUAAAfFILAjvPMDERlnZL6nnK+oEoyguVQ2gGQfKB7/2BgGVytSqXqND+HAkkndtIge9sdOnRyiGmreIunXLGfNpBMcfCe/PrgdNVDMlJYlAHH3SVv82vPb3wrSxRLvoFlKU+Zmsoj96QLFdxfYj5842pM1V5JIRQAJ5AENfaYK/U/LHzSeJ4YIkkGIm/GrtwPa/NvXy+uV2AlmA3MSTftMmdhGBeTaNqOaFWIWFJKhTBgKf57HDDZGa5ZmhViw9JtG5PM2vtj1MsiObswG0bEkAj0gTxhTNVXJNRRuTyb3/M3sNsR7wZK8mP05KhgoliNTNvsd7HmTvHlHrh3KVSDoO4BuPLFgDHYQI+XvhWi1UtPl8OFYR3iYYcBfXeOMOu/h6iwMsdo1HgEG8m3y+uBb6IrbOfo9eerNNKegDUhIuWBKruNgY72ne+C0301VQaS8MCQQTO5C99gYvNx72qVekFKgKIEWG1/wAZjiMa0qKrsoYs0y0D1ieABG0Gb46Xgd9E2j05KmaBRjpXyubBLAkp9DHfcn1aqpM/o/lIGkmCBAqK5F7md/3QB9Wup55MtSVlpIUZz5QQATYmbGZMYSbrprh0FFioJeqAwEgGYJFwJt88JKlkjV5F6mdqK8ETfWSoEgHzQY51NdiPyx6oRpOlyxWZ1aRtyeCNUkE7D3xQbqFPwxrBVqjyVphbIIJ2O86RJ7cY8GdpDSwpwAS3nkx91dU7QDI9T6W11pGSJr1kUywWpeLAExtNrbyL7CfbDlXrb0p/Z6AvxAiNNxp32mAIPba+Ncr9qFNYUKFLSKfljTI0i6zYlRqvJ3MTuMa55sxpqalkFgwCEMxY7EiIJt22HaJ3dExYOn1yozA0016QW1MIiNRk8Dm3PviUv2meoxBqlVt5QI28sHv2vOMz1Bj5GdmqkXBJhZ4jbv2vhP8AUdVoiSJPlkEQNzaAAO+OvFCSRUp9SpMQxjsNrD5fnhijl0GoqVlljn/EPKPUC5PPGINTpxpFQaZJIDAAiY9RwOfXD2SRXZVWAYk2EjixNuT7xiNVoXHwD4tf1/5jj3FP9FH7jf8ANS/+OMxrRP8AAi2XDMn6QAdJLgqLQY+M7GbHj57YpZXIposfKosZ1A3HM8jifXGiUKmmrDBgo1JIEESIEReBzjzNhtKoE0mQumJtcyQLSex2v2xxZzsc8JWBuVCgT6xMR3Mnn07YLUzWukygFbCNjqMgWmLCQfkBid1HUwDEgqpACiTsIlrXJa3tJw5S3DE7LvG3+z62n68kzis1gQgqIiEkaSdVgGK33Ez8V57gRjZKGmE8rNBPclvNciLDn1wVKwsQsCfMzWJO49osfkcbeIATUBVYI7xAAggG5xORNs0qdNESWbSpBa4kEk/EYv8AS0Y1zPUhS1/dIZWCrBLLAJBHY2HFyY2wv+neKDpmmD8bWk2kaTxseOcKplEp+e14MFjLM0Kx1m5O/wCG2NSexLAl9n80RmJAamxuVsQd5Ooe+/B9MPZ7pi13FZEBl1BUGNKhRrYkGxJv7EkTguWpBqZemwKw50sALmCoBNrjy3kY86lmGSsf2RBdhTbS2nZFGoN3MNAiLX3s7fQr6ZQyfW0JKrqK6mNNe/Zb7RvB/dPoMFzKqigX1MBsOQADzza2+AZhtARkUQzBtURHIMDsp3JiZ33wu1XUQzGwgH1MSNjEGBtAwW8GeTzpXSvCqFwSUmI5gcme83nYxijSz4AXyeRVgt+9cmI7X39BhCvmCxgNDMPMFGqdrRP9njC2dspZSQuoUzqb7xBMxbeCO2OKk5aBksVXU+H5iDIa29zYelzzHywoaiDSx+IEGJmBv8OwWLd98KNThqZUQY1GBYQeYFyf5YFSyyqyjd4AOkklZkSbx6/M7YfH8iawV6OelV0k6eRESwNh3M3tbi2FMzmELnVVgknVpGq5+6IMCIuxN57C++WXQ1mDQbu17kxK3iY+WHSvi21nSDPlAlvQbC878YUKsqdLBGcTq8MMNIFzzwSL959Bin0vN+ITJ9CbHhgJMEgeW+2Nxkjp8oBKjSgBkaSDqDnnzSbdh8t6FNFsbMyHU87gRA7C5PyHvjpgNgcwP0j7gdJOlNxIBGok/O+wtjeh0xwJCqiiW07aoGxIm1ybybYayyKmlUhYHJ+6CO/qZwtWzvi+VA0CmzywkFl3EbsdUDBWWQPSy+kt5qZiXvvcQok2gEzPvhl0pVNdRlFRZGnULEbGF7EXntiBkaVWsXVopgeWQt9TIxBB2ImL4YetFOrUVanwiIuGdV0ErvAFySR2wkmi4RZOTRCYOkaZaLAbEKIiTECBiVn+kvCmkjVGdgdLPpRLW1SZ2uRsIG0gYjVctWGkt5SSASQJAK6xPaQbd4x0VHNFfI6hlVijekANqA2PI/2YwdMuFomVcnmfGamfCYagqkrYswliZ2AH3rb7CcP5TKLqQMKYDzqIMaFWFAXtqUQIjvvtutTL1W1a2IgoBMDzXJMybAb79sLZjpZZSyN4izZASl7AFtMlhsO+/rip2Wxv9KowC7KP3xFvikqOZIgbzfcXwDqi0KlJvKWcARxe5aBwALbX2E74jdRoVAF8JUZwo1KYMnVBNObmCdMzEDnhCv0jMgKxiIDFQTPnMDbmxMcCPTCrxmSXTLcf/jf+ouMx7/2d/wDzKP4fzxmJxZqJn60JsSvIj+HeMUstmjpDfEpkmfnJM3P9+uJq5YUpZxKhSTAmDB3G5nymN+RYHGuUrsSqQwpaNctE6TqJvPPbj8cc+FE60U1fzSxgTYLuTcyTsBPocMLmkMliNIEoAJAiN+8xMfxxzub6miAqslZJ1XhZ2+WDZSh4ijSdTafi2iSRCji0e2+KovZaSyFzf2gVidMEKRMzfaLC5mwwM9WDBhWWdUEKFNh6/T6e+I+Z00yCVYxaANI5+GfN+XB7YLTzBZpCqKc8XJPzvMTjcGYa/T0fysdMH12FraQAB/LBqjUydI1OANiTG8kmNxG4Hab4mLn5OqwkwFt9fqRbtjfNdXZGgEmO9rWI2Ej+UXwkmYvUsw7gKtNpaSSEI3JNvTc8Yo0QWYKFaqy38NAGN5+J40rvNiSNsLUc6niBnJahVhqSlitNJs61AlyUa03JBUk3xRUs7MKNNa1OF1EE5egpUsfMAdVRYPz2vj6MP+NFZeRpESl1Ip4m4GplZDcIUKjzRwfLfkzg2czC1HsmkMfYAaR5VF7AgXP5ThbMZJcvUp+HVNRmY+LpX9mBIPlLTqgyIi1sFytNXZ1Q3pyQAQSVWQQpF7Aho333tjxfN8PCWNM1GmWIp1DpH+E8QbWP97YJTbRSC1JljBEi54g9wbzglLpKnWgcFSmoT8IPFzsG8w0329MZR6QaiGIRFVTN7MIFgJkkztvI74HFAbR7Wc6BA8sEBR3N5kkDkCPxGEs7lHIXQYAB8+lQNMkhSIvE7n8TfDpyzHQi2C6SdoUAA3vbb/Lcg61QYqNOsoDFhAaTz947mPf0xsUVyFamaqiPDBYmIYSVImNtt+2KeUz/AIarUq6SxMaQDIYdosREGff5sUMgFGgjkmeACIBHrqj8Z2OFKfTtTGrVg1EgqmqAqmw3uBMsCTJi8Y1Wa/SkM2joDTOkbrI0gFZWw9JjSDcz2xPpZGoXUN8R1QTGraQYnSCPL5T3jvia+Seu4XUUn7wm53A9AeDHbHVUSUULqJHwMTvIG4ECZN/XAae0wsXzOcSlotJBVgsWIKkFZ4+7/XCORpVHIQtpKEqQIt+0BcTaVIYXFgRE4o5TJonmIliZliCSfnYX449IwLx2qt+zXYAFoibgG83Fp42OEp9URNB8x4YLTfWrIUvwfJAHAubkWjeThLMdacFKYTUGBQBRJiAfhgCZk/I4azHTVQCFBJYgkiQo21GLwbn/ADxqdCKwLmNgAscATb1mFHe+2M3ey70C11ahmrpIY+QMAC2mFB2tcxJ25wiTXLkROoEAqDpEGWJYRJEd+NsHzebPiUxTpsGLEUgYgsF0+ebgQdXEyTg1PI1FpBCfEZQfNTtCatOkF5JJfUNwTvbAeFgLIiZGkzMT4ina/mIAWYIIjUx1EsfhAIAPDFDO08v5abmo+1y3aSQBbTvA3/jWyf2Uq0UbQ6oHgsXWdJUlSRe5YmAPqcLP9lnuFam1Jx5XZRq1QTELY3EcD32xZyXZQNTVmkVQ7UzApgLpVABaWIUsYHE/PAF+zTExVrtUpo2ok/eIs2k7zuI/LFDJ1aCCKjoZDFgDLKYWEeJledQ3jucFq5qipo1FUnTLMAWIk7adgAMF/JWEhW1gS/VlL/VP9P8A+sZgn6z6f/qn+v8AXGY380/DWyZ1DMrSirX81m0JEkGQq2FgOZ5tfjHO9Q6vVcR8KxpCCdhsTO5M+nNsP9Qy7BlZrlQW4hdxJA4jYb2whTyzVagkFidm4gmD25kREzbHowWw2SUMsBSrfu22NrHaZAsbxOG8lldOuGO20He20XMz8O+2GKuWKUW0yVABLMYYw5UETwJ5O2C9G01C7JcS0byBbkQWjgz9McmyJ2KZnNKwYVAAdOibCCIg32Igbbi0TfAP0K4NIBo+KD2ETM2g7T+NsN1OhGpUJcslNQDItckgLa3b29sVHRYYBFJIgIy/FYeZreaCQfcYt0GyDnMrEGoNJ06gQATBJVZ07mx/sYEMrrp6UZWYMTPMEAQQJ2tv6DHSZHJ1qmVenUhIHlaxUeW1+YuCOC5uYxMSsuV/Z0JNUBtRJF9WgaSbGxA9o3viu3oWRz7M0q6HwT4YDA1MuSQ37RfLBEQQ4JUzsSh4wz+v2+LMUwapISmHBI9FWioGogzGqBfHMZXqmY8QrZAphtIgkTLTMmCZM+kY0/WrvUNweS2kEEmxMnk2v6cY9UPnlCNUMf8AtD9pKjVLTqXyguPgubIg8qR2gne+F/s7mW8YI5ZXnWlQC4OxnuD/AC7Yb6fk3zTCoYpr4gpuVBJYgb3JIJG5/LHQV2oELIGtWZrWE6hExeREDnvjj8vy39wW2wVXpT+I2hvDRSpaCbh2Cc2t5jJn5WGGD1QLTClizU3aZvqVT5SRsPn8t8BzGaPhvFyX8u+7DnkjV8sJ18ifBciAahlR3jcx90Tzf5Y42ngjHTnzUBllg3aRFwdXBBgdtjilSqIQswWOwW82j6AagNrXxzh6VFRRAZj+7Nhb/hAJ/KecFyvVGBYtvZLEQODBBn398CUE2TDOhqtcW2HcXcnYDYKLmSb4WMICF8xjUzEzOq4AtuYFrxf1wBOoKdQt5OEEs0CCb7+4wZ6fhgKAPNDKswfPpMnte0dp+YVvTJ+x5cqRCgEQATED97yx9L+uNa485JKiPML39jbcm0Dsccz1Pr7ISoLMQSNSrbexJO7xp9BI3OIeYcsb1X7EGff6+/8ALHaMJdiUfyddnGEgu4a4BRJhjck2+6D9TPbHlPPnRpppaAqi5tExG0b78Wxx2Uz1cHSjFRtfiLm/tJ9pw4OpVh5dUgQADY7GDeALThKDEonQZugHaazFhcFQSR2m1p9fpgtfW+nSyLsIMEAc7/n+eI9PNm/nAIEC29gbn6wcO0M/qIIbSbhj37TPM3wWqC0UqaOPMAHWL9ySHEqfYD69sOUnFPzFtQIiT3gyL9iT9PQ4knM1GkGsNJHxGPKZWxB3B834Y2zHTGqN/pBAJUwjSI2WJktBJixjfEatEwlkopngXYayUaxvG2xDTvvcDnCdehrRlV3kxbxDAMydRNyBuYG5EbYTo/Z51f4gfUWvfyi9yAPMdhilU6LUVZLA+UkAOV4AWT9ZP5zOM0ltkckTqH2XVyZrIBaCVNzuSRxe4MzwecNUPs3AnWGJA8qgTJP8vzGNK2VSl8dN1SAtvv2lzbdpkiOOZtiW/VGo/CTpkFSJMfvEfPgX+eElIVWjoP8As3U/eb6L/PHuIH6+b/Wt/wA1T+WMx0+o1MGKoqKaba2DG2g6YIIuSN4O5vxhihklpaim8klQSR2tNhfeBvhfMZ9aalrBRZFsGI+LymQCIiTMziXR+0LOZIYqCAIgQDtI7RMG++OPB1SC1Zfq02VST5yVACL6QOTAH0xuDBCAwAuhQDpklgT7Df39zhah1dFbS3xAQCWj6kRvbHjt5SyoZEJEjZQTNz6De/NoGD9uzJAupdcXy014sSBImbwTa+/pJ3wcZc+G1QPACztck2AvMknEnI5UVz8OkGLhgsCCeLRaIx0NGii0/DC1Ckm5Bhbxv6wYiYthtpqy34QemZ+otZRUeSTEkfCe68WOkwLGJ4xv1A01Y0qAbUIBJOp5NiGJMBidwLAkjjFOvkVMsFBJOmwJ0rA+ZsOOYw21BSVdANeomp5ZJJ5Jne0DiZ+a5JxNyTwQa+ULLTbSWLqSAkTYkMB3MCSe2GundBRKZJDMXBjzaohhaBE+UHmO5k46CqUpupADbgAbwxuQBsTf6jbCVGm4La29AotGm15/dA+mNJvol9G2SV1eoXQKajWRTIbUhDFja4kbDht5kznyCLU0oR5QB5TfUPKPQiCDHck4dr9QOhmVSziIgbb+o9LjEsUnEjSQL6gwDKDYmG4uRaTGOXySbNbY2uZXXYLO0GRtIsbjg/05fyojUWIYAwTMkgX8oI9YJ+eFsvlqogVY8TT5VnVE2PH4m/z2PmOnwZ0yUkqqjsTae5sbdo5OAlbwa8jq5gCBMAxqVbkxYSeJI9RGFnyqlYCAaRpW0xMyfMLNcmf6YBns0SSlINCeVmJ7gG8je3pvhfK5l2WAxIB+MgAX3jtYTJm5sLY7cGsWYbpdLSgNTXOkTHnhjMm3aWHawnbGmU6pNUyogizK3mAIJgmOL3/HE0ZNTUbwjUd5lmYkKNyQNVjuBzt64Nl8pTkiqCx0xCRpQnVwp4Ecb94wazsqKYSk5i6IojfzE2BMxAH43nCydDpqtRQBrqXMwYlgTCnssX5J4wq/QWYgU6nhktuWIsY+La9wTig+c8MhSVMkAwedrsJETJxstbNx8N6PTaELTRCwE62O5AWdM7XYgn+kYmN9jS2Y3XS6sx2AUTbSLbx8r3OOiy2ZUkyrKFAUqB8IIsOQCZAFxAvGPDU10w61EDEEnmFWyqLzsSZ4nGg1H0itMUyvQKSqq1DIA1Eg6dPqL7wBb1xt+otSvsAzeKjcKskKsnkzNp2nthKtUYIRMtMq12MKNQkQfMCfwGB5bPvUBO0WudyDAgR84jg465Eyu+XfLoWD02BbT50JsIZtRXbZVsO/fCrfa0B5NFgDJVlEAsd3geaPhEmLDucJdaWoEVkNxPJi8XIAgmZInvj3pLhtKKAuuSXizMu6iDH9+uOU/jtZDk06d1bNPUZFAdIhfhUhNQ7E78+kycVut04plyz+W+pAL6oI1HiP5YYTLpRg6VW0k+vwsDG4NremE3r0Rd21wSANgBpKxpMA3njjFxLAdsnZbNuxWTUJKhAxnaZa8bsYBgAnFHKdO5VVUEhZH7wkC072N5wp+vkQCEbysGAgRtfjeImDPrjbJdW1AyQg16gACTfm/Nj6YbTStCaZn6pT/U/iuMwfWf3k/wCYYzA5sNnKtXas+kA3Nh7CbDgCO2NqzLlQVQFiSYtYDy2sNwZt64BXzWjeCVkiooNpAn3aZtNvy0y2aZvPAAiFGmWjk+lzM89+/ceibl8tU1NVViC0SAJ7ckE7Y6ZM4sBWh+SDZeN1Bvtt74n5XLPXqkWSVL6psFXv/LFAqE0Cs5YAFnsNREHQgHBO/pO4x5/kyRux7p1dNJcrAWwWwkQ3wqN7mfrbBMzsAg1QASFGxOw9yZO3OJ/SiHWaguH1Lqgle1wANiJ427Yo1s+lNAWMAj+JuSRJNz3wFSwSvDbLrq28hUMCAJnYSI4jUe9sb5ZPDLFVhJkRtuQfKZm5JAx4YdBoKqB5fVramYbXO0nthTqec8OnUiGAaBuQAdtrk+UkxhXPwqix9a60wGN2E7ehsoUcDCmbzjsrFAGBJYgESLzJ+p29cSssKoghriN73N/MNwBYcb7ROHXzqh9RBFQrAYCBaDI4JFxir8s1djeU0giQCwYk3MWIgG0nnjttjKmeLLA4JMfDtMd7Dv7YB+knUNSszPYFVtqJgDY3wX9Bqq4WFZqgMwfS4N5sovsBiL6jaGPEYk1fKBOknVBHOkSe3O5MeuJidZdqy00WoBOnxDYWAmOIuBvz64o5jpUqHqVBrN1RRYAHcx6z73xrVrigTTSJDWLCbmEMW9BvjqqKn4FyuXc04bTpUa2gkkmw2ESCQwEk7DfExq36VU0KzKAx8ukiJJ3jY2i/pcYoVXaoAqqDAiTcc7+gufn8sGy9FUpjTqOqDIEkkmB5uY4N8dFTKsCxyDaRTSC4g7kCWMAGOIhow0tQL4iLpaBGsEWBChrTuWLNc7D0xpmKtZyVhVQtAHB8ukseW2sNpjCYy/g5fRTDBNV2s7Ft2MCw2/DGvw2ySaNbNMUpOxphgAxJMkQSbWgRwOLb4dqdPZNNKlrJESRvN7k/dn+UYsIaaKlIsUmzXg6YB3+8ZMW9ffA8r1lKZCoFtJazGTfTeLx+e2AzZZqA1BFNdfKH1FVN3fSTFQDy7czg9ctWhVTVUrCQwbRTp0xJE3uYBibSTiTnP0moq09ACByxJKt8bXJ4G9hxfAKdF6VR4byfCCBr1KDsqgbEj23uJxeL2i7CZvJvR8WoDrUQupZKSARAMCfWLT2jHnTOqK40kaTIkQSABvp07me/8MWMt1GnWjXQdlXy01eQqxedIj63mNzjzOdAZ1Hh+YyZJAUXjyqBcx7Yzr/JHS2aUcrI1M8ybAHzRMEkidIHzw+4VKTeGPKYZdMgmbmTMybzA7W7S8vlfCIcEBltUUkQ0zEGY80R6X4GAVwagVVfwmEBbiIFiBIv25xN4NTeQiZ6q1UqywrMFUxIVfNLEGxMgXgi87br9S6HWil4NXWpLa3fy6AonUbWCwdueCMB6l0StUpqKlRQdeosggkCRqY/Fbi8XMY1yWV8FixqllO6syw0yX1CdyYjthJdoqjeUI5enmfDL6CynUwtplQAWYdwLX2w1l+oK4gmOZ7doO1sWun5z4kIDMaa0j5gSQJNoMACYA2Ec4orVpyJpKLAlANlS6qDwNVyN2+eI31RmzmP0ml/rf8AzHGY6jw6f/0o/wCRceYOPGDkjgsvWp1QJFpkyLGTyIuZ/oBi2r+EZC7iGYwBBuFA7RpG2IeTd6dyGaBq3CjfeYE8cHjFDxmeNR0zeZJ+dvnzv7Y5ufpKK2ZbWJpxbfzAElrsfos4RLimYENsSYkzAAn8Ppgb9RBYBFgbGFZvwA4795wrTDh1UmSfNI1XHYHvtbCV9C42UHcGdMyxJANh8MmTsDbk4RyHRWq6q1aNKnVqIiCJJAvJPEesnFOrmWUEuLAyYMapMtBmwufXfviNnetVa9YoYI3VQNp9Bvvixd6Kr0P0syFB0fCsEACfosTPMc3neMMLRZ6auQdBMwDuB8t/iIEA7ThfpmV8PzMNatFwGDKfpb2NsP5vO28pJYSLCxHqJ3j8+cBz8IpdI1rUIKkMRDalaQDwCtT7pXsePnjeuQ29oaRaRsPW1/3TfEhM4twdQN4NiCQe397Y08yAlX08+puY+o/P0wcsxardb8EBV1DUYLlbcSB6n+++Fq3R2eojNWcSPhMiLizEHlZ2Akx74nqjSr1XiLgVGgTMTp3aBMW7YcbqKMTDMxNvIPqZNz8hjrGNC4ssh6asPDEuAaaSSd5Jkm5AknE/L9MqAVKlU6fjAJbVLgSPRVmJ742yThpKyAw5FxJNzIjvsLk8XOBVcsz1tOp9IUszvMBo1CO5iNtvwxeRLS0P5jP05VUkyjIDETaWa9pgEdrxhDTVYq2p0U2BbcwLQOLTbtgnTMqrszBy1OTBaAQF2G3aJne/bGnWKLZuoAoCUgNWsAkgmBYetpibD6x2w2b5WrB/0glRNgWk2kjb6i3th9SKsDziYUtIneTEWBiROwj1ws+TEEURBZVTVIOrQVnaZ8xu3YDfCFUuHN5VTp1AwDO0CSeCLce9pGduky3kHn/swlWpTSnIJUmdy0NBYk/CsC1tgTfG9H7KVNYC1ZXQCGJF9XlXvF/XYThvJ12WPM06iI1iAOPxJF9t8UqObYAyxJ03vaNjHe393x1touTw9O0FmU/dlEW5J7jVYWgSe08YHT6alM+JUMsoJ06pBmBDFt4j8cBqvWaApFl1O0/DIIAE2LXgg2HywmHrF6dMVA1SCWLAELbVEi0gdr7YlsgPreaagqNTAC2BiSRyLzuJ4sLC+DfZyo6hmqMylSJR7DQ1i1/WR62HOKL5N20pV0sJEgRIJ+Esu3MkTjzO5xGTSF2iXBm8ESPaTp7TPOJeMmTxkTTqFBwUQlvDGlKTMomJF3Y3txN+LYH0+vurgNO3E9o7HsMILQpsVprTIAgTA+GfMZsAzd7+mOmy+Vpr4rEAFBoVRfTaRY8+vttjONWR4BNkk8Iv4bAFtJAg8FiR2IjHqZbLiXdDuCASOAC1u5O+DJmlcmG0iSd7Sey9/wAcMMNC1GdwQi6mAg77LYb9/liciZOfXMrqIVCNQKg2BluY9Jt2GHBmIOlSIYabWMWix5JsT742ofaNZuii44j0HA7mPfDWW6umpG0qCBpAgGLgmOb9/wCwk+qOq8aNf+zNXsf/ABR/PGYtfrRf3z/yD/5YzGx4Oo+f9nMdQyLs1NQ4VdKniSbiI7RfA69BAjqPKCAGebGDsBxFj8sRaHXzWYtpIIHce15M/TAqHW6UlXDNHHBvtYz2na2ODvlo83AeSpoY0qKvpEF6kEsT68d9ouT2uetlKKwruQ7qQfNBIAuNQB0yIBIM+owEdYVkhZXsSu0STpiR324gYKlFHUagXN9wJFoBPzvEYtt40K3ESzvTtYApWAjyAn0sBtbef5Y86Z0p9RLhliwBNzEXEmPqIPyxrXy9Sk6imyuTCimAO1tRFpIlvYYcNetXRfLolTDbEhRJYDe5hQf88WSlXFf7IwWZzDqfDD3iC5H4D25ie0jGmWyz076wxFwY9rQe+8E8DEynkYBNTUWNlJNiRzImRBG3OPcrVq6hBcoNm0/FIgC/rO30xeDWEL9BupZsIuxJkDSW0Ee59d7HA1q1FUwFpvq08mCOfMSd+cPdM6OWK1iCFAmwDKwOolWGo8kzbF9lp3corMFhTJiDzB3Pqe3bGfyRjgvPiQ8pQZ9S6g8qdUrIFidwJvtGJrO3iVHFlHlA2gxFzxzb+uOxXLKxZgCDUUky0TPA4gELt648PT0SmPIrjgb3NmgdyLSb8YPOmDkcbl+rs5KgtIInb8PpiyM2xAmo7gSIW3vcEfO+Hcx01qg8tGlRViNT6fPoBAOkRvubm8DEIZWvSc6KVUliQLSJnSCLdyBwDOLV6FaZay+aphAFsCb6vQQAZwenWKaSaiqqAyIngx6C8YT6b0eu3mqgIJM6zpO5kwJ5EY1bMzKqisO52iRe14MbeoxldkG26pl/DJ1Bm8gZkBGmZLKLDjY2kkn1wKp1vxqsU0kyGHeVBRRBMWvzuScMKKdVAtSCQSY4ECJABEmLXw10zKpRWBYn4mPNptzYrMg4bpkbXhIpLGjUujxLgLckyRcEWJMwZJgTjSvS/wBXNyZDWtvv/Pf0x0CV1BKISfMWAMWEemwtvjR+nagHqVNOodhO1vit3MH07YSdGtkqhlqrHyuNWm9yRsCYA7bfPD1PpZ0Au7caRP3CNz6yJidseZ7OBZ/RzMKVWTqmTqJ9yecLZbLMB4tYiwICwSGkWVluRpvqj074tj32NV63hnUUhnBkLFln1tLWv+7PeyzIhnzhvOASG2En6E2EY5+p1p2qOFhmm/xCSTcybg8RbFfI02NPzJBOpWVZBD6gfe4v6RiOPZWisMgsMGGkHV/wkWHG/PbbeMJ5/NeNqEi5sDET6xe+2Pa2e1g6jBNxEgzeLe8+uGcl0inZGDAQWdmuXIGypx3v6YKrYEuxZOmkeYIQwESAbn09PXBaFHxAIbcGYY/OdsFynRDqCLUgtqOlwSFQblja8aREXwxlMiSF/ZiwLACwCiTJvaZsJJt6YkmpLYnlEXqWZtDBo1CSBYkCANUCQBMfM43yeYprBbU03Eyx3vERO/8ATFWrWEElB5YUFgYUm4F7E7WBtjyitBEJjzEWIaBO23H546RnFIylWxr9fJ+4v/hn/wDVjMa+GO1L/lf+WPcX+Zf3/wAF/L+D5/lHIAUEkkyNQEj1AF535xpWyiqdSjzEXJ45O2PKbKz+GuosxjymPWCfX64ardNNMfDcC/mk+8DYbDf2x57yc7A5DMs8LTjuWafKJ+W3bFcOaBIeBIIJURJNrHuRt2nvjmcrnKi1tGkL9R3gGY5vtc98UstWqBgSS4m87LEDb57DFlD0VNFmr1iFACaD90RxEN8yLTJxLz/U6zNpt5wBEAwIuvtJ2jFjK5xCL8sJndo4BvANvltviV1HJktq1AeU+YQqzMwgFzA3N98VNN2wJ0Tkrs/xkFmO3LHsOAIH1IxTNZ1GkaeCBf7sTa9x3woyAWKj5i3FxxEyDiJmswVqqQ2puOwG20Cxw0uTElbO16fnUCSWJYmCvadgBz7iMe+EHEspABlBB0kbG4NjABnHPuAQhWZMx27GBA5ngYaGfqLTJZrWAm0XNh6bfPHPhZuJTy/UNVXSKkIJDKYkm9wbjFKnmdLCDJmR/fbn5Y4zLwCCzKfMfKtji/k6gkaXYOwnzb3HoTYdzgThTI0dFXckAAamOzEx2PHHyNjhdjWSmWdlQFZhWvP+f5YAFKgjUNZ4Lc/IGfbicaZOuY0tTBVz5t+DJj32+ZxVoKR7+spHcC0EXIO/Ycm57YfpZ1XUKi6FtsINgBvNthf0Ed8L1FyxYMEI4galuIBtFrfUnE7P9TpatGkrA+8CL7i54HA9MLiWvwNtn6dFmgU3LwCwMaYUqfjN5a8/njynnfHkQw02OxspOnbZdVo5tjzJ9QpINQAckC7QZIgiZsDz/ljMv1SmPgHhknzSJJI2J4k8H2POKbPh5TymYJ/ZuAjEktpW0yADJJJ5PzGEU6Rm2dm8QQAxUm2qPy4if44r/poMfCqyTp5NjNhbe2C0k1FWLMoXcNpgheCd7mNuBjomvBZOb6dlahquzMEYDXqABXSDDTpsYF/WIxQzxZ4NOl5Ampbj4JMEyAJN2J9fbFahnVRCtNDBLFrBgdRjaLgRsbYJmKqOulzqAabGxAkwY4mDftjNpmt1VEjK9HZyWIVNgBEETdWEC5O0E9sVeoUaakOzQjKWsNqkmb73ifkfTCOf6vrYohQNqneYI9xuD22wiOsPSa9TXuPh5WCY23E3iDjlxlLD0Gn2VqzpVbWlUIx38nPJB9Y/yxJztGpB8zsIN1a+nkwPreN8PDP6pOixWCwj7wZQB/K22Ncn1FSnh00IXSUsbkEwSTFyTA/DHWP0lyTk6qdpfygAST39MPfrCswb9ppsLADzEbC9u2PK1GjTED4mMXHaBIm5Jv8Aj2wuK8sQABwADYb3JN7gYdKXQ8s3qJmHo6KpUyxqQsm5sS3v29MBoZYBgrBojg349e+KCVlaFLFSxhtJmYvuLAH+98UVyni6QEgREWgL34ubXwotRxQ4Pi7ZN8H/AO63/ht/88Zin4Kdx9RjMK4eHX+X4/6j5l06qEqaypaLgetoP9zi11Bz4TNabQo5PEmPxPbEeq1NFkT8V9vi7QB249+cbeItRwocEEAbRc7fyxwcLakjzyjeUGpZZZJWVDSB31AWueJkf54NU6U66mNRfuraZJYenaI5walQFICBrbie+xg9vQ/xwPMeMzrplVmCBwLgk6eD/C2I58iOTYVWMglrdojbb59+LRGCGpSAUtqhWLCdizG8/h+PbGzuBsstFiee+5995j3w0+WapTIJ+M2G8kgbAjb/ADxIys5/kUbrVMqSqBYBUnTMK253uDaf64DUq0q4VZFjYABTHHuCYA43NziOmXYN4bqVMRe22++1v72wen0/QwKkq29zuDPp72GOteHbjQ/XYIiqGJj94XPy3C7x6CfcVSkHGljKrubgAjnURuOecDq5zRZlkDcA7tPHa0CBjTJdShgDqgN5Q1tzJkkcTsPXBrsyT2e5DIsKsEH4WI1WJB9xb5ScPit4dRHGrUFOoCwj6+s/TClbMTUBVm3ue673gARYb+mN+o58ssLYbiewt7d7zgyy0F3ZabqOo9lI1EW3IuJXmbz+GPcl1BVELFxfgmNrWvfEKh1XSArKCZFr7GZO1gLb4t5FFZQykgG4kR32JtbvBwOFEaG8v1vUz66VkBPmgxzpgXlj/fOBV6dJqWs3kSW3UHsqi5v3iw4wkg0vbXoJ8urTtzztxfDOUzylhoMX9YA2kDm041VgKQhlsprAZEmCAYkXvIubkR88UKvQKxAjw1MqAFPfudhwPmMbjqLwdiCTsOd7xyd8OLmmqhfMRYiLTPEHvIFsVbKr2J5XLtR8Riwcr5VXeTIMhu0Hn+eC0854i/BBW5kCTNp+mwEC2G6+RBZSVPkt5lB1TchiZB5NsI5ms6rYDSW1E8ajIvaCI2GwviqNlsbVWIUaWGolQYI2Gq3984KqJq88gLHoLz82a2wthbp/UqhK6wBaSwmwLET2/nHrgGZzVWxRFJBhQxF9Rib21epnc46JVgzCZfpWWZmqMCzHUVTVEcCeT+WNKWUJIBAbTO28TESdpEbfhhI5OoqliAAtzDC4ted5PA9eLYboZ4IdKTME9x3Mmf8ACIvxgtslWPeMi1PDCTpmACe2qbdvpvgb0fDCAyNRBIUcGSyiRczpN+PbFDI1DK6yq6pAPIsLfOdsbZ7JM7HTUVrkLA4i5JmOI2v88XSsyRKqeH5wq7qVkyxFgJE877YHlumNq1FgynctKlTEgxPttigchpJhlJIgRaDtIm4An5nHrdM30kVGJBiAg2gksW+mLGVbHGfEFS6dKuW2m0NA3N9JF7i3Hph1aDBg6lpMBlvEARt3tvgVPNeKQrKVC2G4E72MANMd74oZPPrpUg6pbSSTtyPmffD5LT0KzfU3c4zFH9Ip9m/DHmNx+H03GPh8hHTtanWzICOFP1vbtHviKtX9GzBKnVplTqHw8XtuOSB7Tjt3z4RPKJZtoHCiQJIP9xjSn0iiGmqAahGsgd/iJPeCd+5xzjKlk5xnWGSK1RnAvDAgex7we4Pvtg2az4UR5gTwGgxzJ2BO/eOcZnc7+1BI0qfhWNMAWE9+/e2Ga3STV0BNKmQBqBiOfTv/ADxzpWkS12R6maLyRF4E+hBmfXb8cM5TqNUgKkgxpJ4AHHBg4a6V0dStY1IKgsKYFrqdIaxtbibme2A0OlOACAN+bWiZ9tvww3xFySZLz6OHUsw1GGAG4HEDj0x02X6SK2VWrBWoqsQpJEwSdvYRhXqPQnRagdwwLaVHLc3MTawHf5DCvR8rUQECb2hmix7Az7Th8opHZfLHs0yi6la3m4B3IABmIsP6b48XKo8HaBAHHf57j0xTXLINGgMrEgSZMEC5vPpYWi/bBMzlrCJLbEm8s0Hfgj+GA2tnFutEZY1gKQQCNRvE/wA8Fr5UKpM2kRMzHEAWucdJWpU8i4NSWdWaZvK6VCt6AFjc/KcQOu9XqZl/MqKqkgFFAt6tucc4yc3hY9KCy9RGABMyedyN/kMVMvnVUAMVtIWQW+G0XkCAJsMc7UyZAmYMEaTPY3BjHlLUsQbTMb72t+Iw3DxlcRvPVw1RnQqQf3QQPXcCO/4zink8uvhhroI+KRyPU2HyG+2OeOXYSJi4Pzjf2v8APFjoud00yGi0mSe+3k23E7jCkkkRqkPZBwCpYLP7weNXrxHvjfP1/CiopuDcBpJ1DlSIn1GJGYqM9QsokXMkdx22Mdz3w30zMs1mAJWwsJg+vAEEk4yiiJFXIdZ8Qw6j4QRJgSYGwuNxtvOK1R1gXWOF8xU+UAkxb5eo98clmcqUkpBUwQOVI2kG++KGRasNJZgq6T8O7E3EzbiPnxhOPhePg9TpeITAPl3ViFFzO0HjbY49o02VwnkML5YJYjTPcASSQSO4GFctSpMSXaSYsDPAIlvfnnBqvXVTyBiVILC4iL7NJM774OVolWFy2UJ1akAAEmGNj8MA2g8++F810qmKTO2pWLqNWrWQACQoLG978xHOKmSzVOoopqQQQfMZEReYUgsb8fhjXNV9Z2RhTYXEwDYCQCRq52xE7It5FBmmCrphlLaVLfEzbwd/Kedvwxvnsu6PUaUpolyvMkBtM/x4xr1LPkKHRZKGSQm3qCbWPpxiVT60XUs5BEyfICTtJ29OcdFHGBJX2dI4bTT1aV8SSQQJ0i4M8fl7486VUWq1QwFprJM/ugmIneb/AExFTNVnUecme5AtvyLcGBtJw9TF9Jm+ynaSdI7fU3xnFLZVH8l9qqVHU1AHWDpX09BteBc9sJ9NyoH3Ig7Tbt/HCFHL1dOoBoWwgAAgAkn2HfFPpVZGQDTM7SDHYz2jAqS+x2XjWmPfq9f9j/mGPcZq/wDt0/p/THuOnKfhqPneW3/4/wD2nFLP/H/wn8sZjMcujznPfaXfLe1T/qx1SfDS/wB2P4YzGY0vtM9IhVP9Av8AhH5HFPM/Ev8Au0xmMxzlpj+TZlf4h8sK5j4PljMZjmVaG8n8J+f5Ybyf+gf/AHtL/qqY8xmFP7V/ewyBdW//ANXz/wCtcRK3/dqP+F/+oYzGY6/F9iOgPM7YWzfxn/Cn/txmMxeyRBc/L+Ixu/wD5fxx5jMRlYep8PyGPB8XzP5HGYzDRkGp/wDeqn+Ifngtb/vC+w/MYzGYT0OOgdPf/h/92JVLY+38cZjMWIVs637N/e9j+QxU6V/3Sr/vF/6VxmMxwl9zCwHVfiX3P/Q2OP6Tz7H+OMxmPR8ehfHovUd1+f5jD3UP9F9P+sY9xmDMzLh/0LfP81wyOP8AEf44zGY5f8f7/wDYojOMxmMx9Ep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NL" altLang="nl-NL">
              <a:latin typeface="Calibri" pitchFamily="34" charset="0"/>
            </a:endParaRPr>
          </a:p>
        </p:txBody>
      </p:sp>
      <p:sp>
        <p:nvSpPr>
          <p:cNvPr id="102406" name="AutoShape 4" descr="data:image/jpeg;base64,/9j/4AAQSkZJRgABAQAAAQABAAD/2wCEAAkGBhQRERQTExQWFRUWGR4YGBcYFxsaHhwdHB4ZGB4eGh0bHCYfHh4jHh8YIDAgJCcpLCwsHh8xNTAqNSYrLSoBCQoKDgwOGg8PGiwkHyQsLCwsLCwsLCwqLCwsLCwsLCwsLCwsLCwsLCwsLCwsLCwsLCwsLCwsLCwsLCwsKSwpLP/AABEIANEA8QMBIgACEQEDEQH/xAAbAAADAAMBAQAAAAAAAAAAAAADBAUAAgYBB//EAEgQAAIBAgUCBAMECAIHBwUBAAECEQMhAAQSMUEFURMiYXEygZEGQqGxFBUjUsHR4fBy8TNTYnOCkrIWNJOio8LSVGNk0+JE/8QAGQEBAQEBAQEAAAAAAAAAAAAAAgEAAwQF/8QAKBEAAgICAwABBAICAwAAAAAAAAECESExEkFRAyIyYXET8IGRBKHx/9oADAMBAAIRAxEAPwA+d6ZVy1M1g2pQPMCZI4mTvvH0xNq9Y1AMssRx/f8AXCFf7VtmIpBfKzFinBO/4cT2xlDLU2bXUV1AIkCVjvO/1xyUqPBXpWbMGQ2jVCy0CTt9TH88NohrUkYH9mSGJ5tPa++F6uVo01d6EFWhm88QwsLd7+mKOT6sioUmPLJCgC5uRwN98Ry9D+hKj0XRVV6myw3mgkdiQDx2xQ6jl2CihRcgVXL1SRuG3k7W/dG9p9VqvWVgQQFT7zC5PJvsPXB/14mpAxlAt4Um/b+ptgL0rtC3U+h/o7KtNme0nyzH043wpmqoJC6gCLweQeY7euEcx1vMB2ayhjaFmBxuTthXplY06he7lgASSS0DiZ2gdsK28lzQ5lstUaoJVFiZuZI2/PFROiNVsZUSRvNv69sFyWYVizqIaAPN23tx/lh3K9TVSATJU6tIi4HEH8t8S49hdg8vQFAvllOl2YgEji0CNhZZ+uEOoZapSEMY8WVVttXtyLSfbGdQzoYjM0wajKSSLwdVto3G3oJxzr9VbMpNTXopnkkBdR0iOdxGEmJejTdIqUgEpuTaYnYegJxn6xqBmDoGaBEyAN4OBdH60lEOrEm50kn4h7n5YSzubqOFqydoBUb8xhfkf7B5j7SVCQjSGiPj3537Y2pTUUDTAm8/3tj0dLqHTVCiC0GZJEQZI7ReRtBx1taifC0iCSLWB+YHOKmn2RtdErolN6ZJT4GHmVtrGfeLC3ONs+/gtI1MNIjy2JI39L8HgYayOcFNpZYAtcWI7xx+O2PetZxa6gJTWnBmJOnm8eoi8bCMcnTJ+yd1JqGYVPFf9pp1Ai/Ox7DCuQFKmxAosYBv3+RIthHIdAr+KCAB4g1SRbSWIuP8QA77YsZPxlmkwXxZRlMQsSQwJ27X4AONJ/kTXSGekMapd1hDTbyzuDB42OCdVy9elTUu0pOoG0ye8fPDtHpSsZIIALauDqiR2sCZH/DhDrNGvUQszhEpBmvFxED3Nj7avXEU1dBvJKybutl33gn88OUKyqxhQYklePft3xIo5pH1qZHb3juPXGtKnV8mldTmZW/HHbDp9nTj6Xaec82sB1PuIPHNsArZfWzMUJm8nmDzh3K9JYJrqStiYHmJMwF9L3ntjYL5R5DqO9+3J9fT+eDarBFjKJpos4YmZBAEWEwSRG+2K+WyBpvUSoQ68NNjYww73A5vHpjdaB0+YAWFjsBbYC09vbBqWXhSWuhHlRRBmSBG951YMpFsBVyLOInyyLCOe8+wsO+AUemEFbqCxjiwO5j0uPf2w5+hAKdJPcC1/n/HsMaCgyAWBtI0gmI9hHuZAEfPE5tksH+gv3/8wxmCfo1b93/06n8sZi3MtsXToaZdE0qxqkHUmm4FxvvqMC3Y4Dl+pL4opMDTBHmFQb8AWJib39sO5jrDvSAD6gux9/WJOAfoiGMydXjSGttYqqr6zDfXDm0nZwe8gM1Xao6imJQAimosAAdLEi2529sOJ9n28MtpUGCXJJ3GwAFvXtOOcq5url6rVVA1EERFgCxO3eR8z3nGZ/7W5qtTFGVC1FhmAg6SQCd/cfPESTyxpN6GGzdEFfFYEr5gJNvkOf64Pk/tFRVW1KS4mFkeYcX223xyXSqBZ9LQBqid/Qg/Iz649bL6ZJBvdRBBvcE/7MYtD4LReyfUmUnVDC0kmwnja59ucdFm1pUMt48BtRgEC0xNzwAJ98cf0isjnw6g0sCYJtBMKJ9AJ/DbHSdPyzUmelarSuVaSNLVEZFLLzI+YwAOGShlsvTqmVbVF2i4+R2+mJbdWpqXNm0tpEDjYyTvz6RglbK1MqJpuWU6ULqNzoDtHELJAPriEOlk6IckA6rbGSbepEg37nFwVL0qZzqYerSTLkqoAFQmYueZB2AJ+eDZpqWW01aYm9/SJiAbkwCSeIEXMmRV6RVWqFZT4RYMINyW8177ASfQAdxh7M5aMyquSyuugggiwO/zOrb09cSS7s1ImdT+zq16fjZY6mOp6i7bkWA4u2kDnSTthzPDxclQeleoGOrdTIUT5ZkkkCWuBC3GqDV/Uy0mHhal1IJJNpMswPAF7ACBAxcyWS8FHcqCxIUU5hSCFEdgvPpfvguRuRznS8pmFUNUdFW2qQSxD6vhIJlYBj3uL3r5brI0ISqBdMDXFhxHIG28W2xPyNCpmKgrtJUMoMn4QSVOhTvpFuIt2xt9oKaWQ0HYMdRf7ykQ2lZB8vptfmcBxzaNSNs11XLKRqdxJWoAqkWNuRBUmdj7Y2XrFNwGUhltIuCRcwTuBIExiXQo0o0zqEEQwCusREE9o2m1zzjb9VKVmkC7bQQbkXKrHp+eFyRfpL1XqxY6V0EkAzqI3hoBi0WG24+nqUWGoHUFixlWC7iVUEHk7kfwwPL9MZV1aQGALQoHm325jkn/ACwtQqs7AlZPIkzEm8D2N/6SJW3gneBvqw00FIkksB5gN4Fo79+0DvhXKU6tb9n4ZPBI21bnVO0CTPHph3P511kU4VkAMmCfMfaB8PvztfAMr1OoWAlqoUFnEADzWe8feaBa5+YjR1ZkTv1E4DMlM6QDpaxsoMkRvAMdvnil0noNVCGem4+7LLEBYJMfQatsb5X7Q1CRTVBO0OCAAGkAwDYtFp4w5nepMihXaXC3AMCNzN9547kWGOkpNozbEeuVUD6GJ+EA6ZaPkDAP1OFaHUNlWPiAALfEdrgXn8Ma01BcGqSoJMmBIuJgMZPAgD+lJWp0kU0qUuQrAmWNg0n0EGd9x6HGilFUJYRtUzi0011ZJMMsKSDZgRB+k8RiPmftGztamYPHItvE98Uc3k6rVP2qMzC3mMKIjSsCZjttgWQ6ASJAOpzefYnngCCPbGrIbXY102pJM+WRqMxaJHmix53OG2rEgCWMwvlgWnUBtG94jEfNj9HSAR4hAJNpkx5QOY5wLL5iq4UqwlWkhrWvyt+I+eNVlWTqfGqf6/N/h/LGY5v9b1v9V/6z/wA8ZhZFSOc6W9QUHc1AKYPCywNtwd5uLWFjYTGnSetsmapz8JYDRGoCSY/E7nBaRqtmEqGKFLXAU7kTEspuSSsX2ja2K2X6TSqFWqU9FRI06SACAWJJF7kmfcDjFlJJfUSVIc/VIqtUGksFVRqMXdiwBHrLMPkdhiJ1rpwpZcx/pWVVIiTpJB3HMk8fnjqstm/DCybAFgOzAFQR6X59OZGEs7kTrbUfIp878SQki5uO3FjfHKMugJ0cZ+i2B+8e4MmwPHz+pw2UFRFMlDMva5At7zEmOJGKvVOkuP2g06QYCXnSBAY/7JPqLzjWl03TUt5Yie0x/Y+d8dXITlYvl+leKWdoQKpcL94khImPlb+eKfTm8OgaiEgr4X7NmmWLMpIn/ZYEDvMDB8p0hghU2hi24E8AMwEkWPp5oE8JdB+z1ZKzVqkjRDwTOoBpi87R9SMcuSb2Ru9lzpWYYgIyQobw2OkWi7L2klSDH4Tg1XIU6AWsoBA4tpBYMFjnym4jv3x7nkaNNMggMSwmXZ2LmB6xqad7cThWjn6WpKRbUFgkNJhlUAAAfFILAjvPMDERlnZL6nnK+oEoyguVQ2gGQfKB7/2BgGVytSqXqND+HAkkndtIge9sdOnRyiGmreIunXLGfNpBMcfCe/PrgdNVDMlJYlAHH3SVv82vPb3wrSxRLvoFlKU+Zmsoj96QLFdxfYj5842pM1V5JIRQAJ5AENfaYK/U/LHzSeJ4YIkkGIm/GrtwPa/NvXy+uV2AlmA3MSTftMmdhGBeTaNqOaFWIWFJKhTBgKf57HDDZGa5ZmhViw9JtG5PM2vtj1MsiObswG0bEkAj0gTxhTNVXJNRRuTyb3/M3sNsR7wZK8mP05KhgoliNTNvsd7HmTvHlHrh3KVSDoO4BuPLFgDHYQI+XvhWi1UtPl8OFYR3iYYcBfXeOMOu/h6iwMsdo1HgEG8m3y+uBb6IrbOfo9eerNNKegDUhIuWBKruNgY72ne+C0301VQaS8MCQQTO5C99gYvNx72qVekFKgKIEWG1/wAZjiMa0qKrsoYs0y0D1ieABG0Gb46Xgd9E2j05KmaBRjpXyubBLAkp9DHfcn1aqpM/o/lIGkmCBAqK5F7md/3QB9Wup55MtSVlpIUZz5QQATYmbGZMYSbrprh0FFioJeqAwEgGYJFwJt88JKlkjV5F6mdqK8ETfWSoEgHzQY51NdiPyx6oRpOlyxWZ1aRtyeCNUkE7D3xQbqFPwxrBVqjyVphbIIJ2O86RJ7cY8GdpDSwpwAS3nkx91dU7QDI9T6W11pGSJr1kUywWpeLAExtNrbyL7CfbDlXrb0p/Z6AvxAiNNxp32mAIPba+Ncr9qFNYUKFLSKfljTI0i6zYlRqvJ3MTuMa55sxpqalkFgwCEMxY7EiIJt22HaJ3dExYOn1yozA0016QW1MIiNRk8Dm3PviUv2meoxBqlVt5QI28sHv2vOMz1Bj5GdmqkXBJhZ4jbv2vhP8AUdVoiSJPlkEQNzaAAO+OvFCSRUp9SpMQxjsNrD5fnhijl0GoqVlljn/EPKPUC5PPGINTpxpFQaZJIDAAiY9RwOfXD2SRXZVWAYk2EjixNuT7xiNVoXHwD4tf1/5jj3FP9FH7jf8ANS/+OMxrRP8AAi2XDMn6QAdJLgqLQY+M7GbHj57YpZXIposfKosZ1A3HM8jifXGiUKmmrDBgo1JIEESIEReBzjzNhtKoE0mQumJtcyQLSex2v2xxZzsc8JWBuVCgT6xMR3Mnn07YLUzWukygFbCNjqMgWmLCQfkBid1HUwDEgqpACiTsIlrXJa3tJw5S3DE7LvG3+z62n68kzis1gQgqIiEkaSdVgGK33Ez8V57gRjZKGmE8rNBPclvNciLDn1wVKwsQsCfMzWJO49osfkcbeIATUBVYI7xAAggG5xORNs0qdNESWbSpBa4kEk/EYv8AS0Y1zPUhS1/dIZWCrBLLAJBHY2HFyY2wv+neKDpmmD8bWk2kaTxseOcKplEp+e14MFjLM0Kx1m5O/wCG2NSexLAl9n80RmJAamxuVsQd5Ooe+/B9MPZ7pi13FZEBl1BUGNKhRrYkGxJv7EkTguWpBqZemwKw50sALmCoBNrjy3kY86lmGSsf2RBdhTbS2nZFGoN3MNAiLX3s7fQr6ZQyfW0JKrqK6mNNe/Zb7RvB/dPoMFzKqigX1MBsOQADzza2+AZhtARkUQzBtURHIMDsp3JiZ33wu1XUQzGwgH1MSNjEGBtAwW8GeTzpXSvCqFwSUmI5gcme83nYxijSz4AXyeRVgt+9cmI7X39BhCvmCxgNDMPMFGqdrRP9njC2dspZSQuoUzqb7xBMxbeCO2OKk5aBksVXU+H5iDIa29zYelzzHywoaiDSx+IEGJmBv8OwWLd98KNThqZUQY1GBYQeYFyf5YFSyyqyjd4AOkklZkSbx6/M7YfH8iawV6OelV0k6eRESwNh3M3tbi2FMzmELnVVgknVpGq5+6IMCIuxN57C++WXQ1mDQbu17kxK3iY+WHSvi21nSDPlAlvQbC878YUKsqdLBGcTq8MMNIFzzwSL959Bin0vN+ITJ9CbHhgJMEgeW+2Nxkjp8oBKjSgBkaSDqDnnzSbdh8t6FNFsbMyHU87gRA7C5PyHvjpgNgcwP0j7gdJOlNxIBGok/O+wtjeh0xwJCqiiW07aoGxIm1ybybYayyKmlUhYHJ+6CO/qZwtWzvi+VA0CmzywkFl3EbsdUDBWWQPSy+kt5qZiXvvcQok2gEzPvhl0pVNdRlFRZGnULEbGF7EXntiBkaVWsXVopgeWQt9TIxBB2ImL4YetFOrUVanwiIuGdV0ErvAFySR2wkmi4RZOTRCYOkaZaLAbEKIiTECBiVn+kvCmkjVGdgdLPpRLW1SZ2uRsIG0gYjVctWGkt5SSASQJAK6xPaQbd4x0VHNFfI6hlVijekANqA2PI/2YwdMuFomVcnmfGamfCYagqkrYswliZ2AH3rb7CcP5TKLqQMKYDzqIMaFWFAXtqUQIjvvtutTL1W1a2IgoBMDzXJMybAb79sLZjpZZSyN4izZASl7AFtMlhsO+/rip2Wxv9KowC7KP3xFvikqOZIgbzfcXwDqi0KlJvKWcARxe5aBwALbX2E74jdRoVAF8JUZwo1KYMnVBNObmCdMzEDnhCv0jMgKxiIDFQTPnMDbmxMcCPTCrxmSXTLcf/jf+ouMx7/2d/wDzKP4fzxmJxZqJn60JsSvIj+HeMUstmjpDfEpkmfnJM3P9+uJq5YUpZxKhSTAmDB3G5nymN+RYHGuUrsSqQwpaNctE6TqJvPPbj8cc+FE60U1fzSxgTYLuTcyTsBPocMLmkMliNIEoAJAiN+8xMfxxzub6miAqslZJ1XhZ2+WDZSh4ijSdTafi2iSRCji0e2+KovZaSyFzf2gVidMEKRMzfaLC5mwwM9WDBhWWdUEKFNh6/T6e+I+Z00yCVYxaANI5+GfN+XB7YLTzBZpCqKc8XJPzvMTjcGYa/T0fysdMH12FraQAB/LBqjUydI1OANiTG8kmNxG4Hab4mLn5OqwkwFt9fqRbtjfNdXZGgEmO9rWI2Ej+UXwkmYvUsw7gKtNpaSSEI3JNvTc8Yo0QWYKFaqy38NAGN5+J40rvNiSNsLUc6niBnJahVhqSlitNJs61AlyUa03JBUk3xRUs7MKNNa1OF1EE5egpUsfMAdVRYPz2vj6MP+NFZeRpESl1Ip4m4GplZDcIUKjzRwfLfkzg2czC1HsmkMfYAaR5VF7AgXP5ThbMZJcvUp+HVNRmY+LpX9mBIPlLTqgyIi1sFytNXZ1Q3pyQAQSVWQQpF7Aho333tjxfN8PCWNM1GmWIp1DpH+E8QbWP97YJTbRSC1JljBEi54g9wbzglLpKnWgcFSmoT8IPFzsG8w0329MZR6QaiGIRFVTN7MIFgJkkztvI74HFAbR7Wc6BA8sEBR3N5kkDkCPxGEs7lHIXQYAB8+lQNMkhSIvE7n8TfDpyzHQi2C6SdoUAA3vbb/Lcg61QYqNOsoDFhAaTz947mPf0xsUVyFamaqiPDBYmIYSVImNtt+2KeUz/AIarUq6SxMaQDIYdosREGff5sUMgFGgjkmeACIBHrqj8Z2OFKfTtTGrVg1EgqmqAqmw3uBMsCTJi8Y1Wa/SkM2joDTOkbrI0gFZWw9JjSDcz2xPpZGoXUN8R1QTGraQYnSCPL5T3jvia+Seu4XUUn7wm53A9AeDHbHVUSUULqJHwMTvIG4ECZN/XAae0wsXzOcSlotJBVgsWIKkFZ4+7/XCORpVHIQtpKEqQIt+0BcTaVIYXFgRE4o5TJonmIliZliCSfnYX449IwLx2qt+zXYAFoibgG83Fp42OEp9URNB8x4YLTfWrIUvwfJAHAubkWjeThLMdacFKYTUGBQBRJiAfhgCZk/I4azHTVQCFBJYgkiQo21GLwbn/ADxqdCKwLmNgAscATb1mFHe+2M3ey70C11ahmrpIY+QMAC2mFB2tcxJ25wiTXLkROoEAqDpEGWJYRJEd+NsHzebPiUxTpsGLEUgYgsF0+ebgQdXEyTg1PI1FpBCfEZQfNTtCatOkF5JJfUNwTvbAeFgLIiZGkzMT4ina/mIAWYIIjUx1EsfhAIAPDFDO08v5abmo+1y3aSQBbTvA3/jWyf2Uq0UbQ6oHgsXWdJUlSRe5YmAPqcLP9lnuFam1Jx5XZRq1QTELY3EcD32xZyXZQNTVmkVQ7UzApgLpVABaWIUsYHE/PAF+zTExVrtUpo2ok/eIs2k7zuI/LFDJ1aCCKjoZDFgDLKYWEeJledQ3jucFq5qipo1FUnTLMAWIk7adgAMF/JWEhW1gS/VlL/VP9P8A+sZgn6z6f/qn+v8AXGY380/DWyZ1DMrSirX81m0JEkGQq2FgOZ5tfjHO9Q6vVcR8KxpCCdhsTO5M+nNsP9Qy7BlZrlQW4hdxJA4jYb2whTyzVagkFidm4gmD25kREzbHowWw2SUMsBSrfu22NrHaZAsbxOG8lldOuGO20He20XMz8O+2GKuWKUW0yVABLMYYw5UETwJ5O2C9G01C7JcS0byBbkQWjgz9McmyJ2KZnNKwYVAAdOibCCIg32Igbbi0TfAP0K4NIBo+KD2ETM2g7T+NsN1OhGpUJcslNQDItckgLa3b29sVHRYYBFJIgIy/FYeZreaCQfcYt0GyDnMrEGoNJ06gQATBJVZ07mx/sYEMrrp6UZWYMTPMEAQQJ2tv6DHSZHJ1qmVenUhIHlaxUeW1+YuCOC5uYxMSsuV/Z0JNUBtRJF9WgaSbGxA9o3viu3oWRz7M0q6HwT4YDA1MuSQ37RfLBEQQ4JUzsSh4wz+v2+LMUwapISmHBI9FWioGogzGqBfHMZXqmY8QrZAphtIgkTLTMmCZM+kY0/WrvUNweS2kEEmxMnk2v6cY9UPnlCNUMf8AtD9pKjVLTqXyguPgubIg8qR2gne+F/s7mW8YI5ZXnWlQC4OxnuD/AC7Yb6fk3zTCoYpr4gpuVBJYgb3JIJG5/LHQV2oELIGtWZrWE6hExeREDnvjj8vy39wW2wVXpT+I2hvDRSpaCbh2Cc2t5jJn5WGGD1QLTClizU3aZvqVT5SRsPn8t8BzGaPhvFyX8u+7DnkjV8sJ18ifBciAahlR3jcx90Tzf5Y42ngjHTnzUBllg3aRFwdXBBgdtjilSqIQswWOwW82j6AagNrXxzh6VFRRAZj+7Nhb/hAJ/KecFyvVGBYtvZLEQODBBn398CUE2TDOhqtcW2HcXcnYDYKLmSb4WMICF8xjUzEzOq4AtuYFrxf1wBOoKdQt5OEEs0CCb7+4wZ6fhgKAPNDKswfPpMnte0dp+YVvTJ+x5cqRCgEQATED97yx9L+uNa485JKiPML39jbcm0Dsccz1Pr7ISoLMQSNSrbexJO7xp9BI3OIeYcsb1X7EGff6+/8ALHaMJdiUfyddnGEgu4a4BRJhjck2+6D9TPbHlPPnRpppaAqi5tExG0b78Wxx2Uz1cHSjFRtfiLm/tJ9pw4OpVh5dUgQADY7GDeALThKDEonQZugHaazFhcFQSR2m1p9fpgtfW+nSyLsIMEAc7/n+eI9PNm/nAIEC29gbn6wcO0M/qIIbSbhj37TPM3wWqC0UqaOPMAHWL9ySHEqfYD69sOUnFPzFtQIiT3gyL9iT9PQ4knM1GkGsNJHxGPKZWxB3B834Y2zHTGqN/pBAJUwjSI2WJktBJixjfEatEwlkopngXYayUaxvG2xDTvvcDnCdehrRlV3kxbxDAMydRNyBuYG5EbYTo/Z51f4gfUWvfyi9yAPMdhilU6LUVZLA+UkAOV4AWT9ZP5zOM0ltkckTqH2XVyZrIBaCVNzuSRxe4MzwecNUPs3AnWGJA8qgTJP8vzGNK2VSl8dN1SAtvv2lzbdpkiOOZtiW/VGo/CTpkFSJMfvEfPgX+eElIVWjoP8As3U/eb6L/PHuIH6+b/Wt/wA1T+WMx0+o1MGKoqKaba2DG2g6YIIuSN4O5vxhihklpaim8klQSR2tNhfeBvhfMZ9aalrBRZFsGI+LymQCIiTMziXR+0LOZIYqCAIgQDtI7RMG++OPB1SC1Zfq02VST5yVACL6QOTAH0xuDBCAwAuhQDpklgT7Df39zhah1dFbS3xAQCWj6kRvbHjt5SyoZEJEjZQTNz6De/NoGD9uzJAupdcXy014sSBImbwTa+/pJ3wcZc+G1QPACztck2AvMknEnI5UVz8OkGLhgsCCeLRaIx0NGii0/DC1Ckm5Bhbxv6wYiYthtpqy34QemZ+otZRUeSTEkfCe68WOkwLGJ4xv1A01Y0qAbUIBJOp5NiGJMBidwLAkjjFOvkVMsFBJOmwJ0rA+ZsOOYw21BSVdANeomp5ZJJ5Jne0DiZ+a5JxNyTwQa+ULLTbSWLqSAkTYkMB3MCSe2GundBRKZJDMXBjzaohhaBE+UHmO5k46CqUpupADbgAbwxuQBsTf6jbCVGm4La29AotGm15/dA+mNJvol9G2SV1eoXQKajWRTIbUhDFja4kbDht5kznyCLU0oR5QB5TfUPKPQiCDHck4dr9QOhmVSziIgbb+o9LjEsUnEjSQL6gwDKDYmG4uRaTGOXySbNbY2uZXXYLO0GRtIsbjg/05fyojUWIYAwTMkgX8oI9YJ+eFsvlqogVY8TT5VnVE2PH4m/z2PmOnwZ0yUkqqjsTae5sbdo5OAlbwa8jq5gCBMAxqVbkxYSeJI9RGFnyqlYCAaRpW0xMyfMLNcmf6YBns0SSlINCeVmJ7gG8je3pvhfK5l2WAxIB+MgAX3jtYTJm5sLY7cGsWYbpdLSgNTXOkTHnhjMm3aWHawnbGmU6pNUyogizK3mAIJgmOL3/HE0ZNTUbwjUd5lmYkKNyQNVjuBzt64Nl8pTkiqCx0xCRpQnVwp4Ecb94wazsqKYSk5i6IojfzE2BMxAH43nCydDpqtRQBrqXMwYlgTCnssX5J4wq/QWYgU6nhktuWIsY+La9wTig+c8MhSVMkAwedrsJETJxstbNx8N6PTaELTRCwE62O5AWdM7XYgn+kYmN9jS2Y3XS6sx2AUTbSLbx8r3OOiy2ZUkyrKFAUqB8IIsOQCZAFxAvGPDU10w61EDEEnmFWyqLzsSZ4nGg1H0itMUyvQKSqq1DIA1Eg6dPqL7wBb1xt+otSvsAzeKjcKskKsnkzNp2nthKtUYIRMtMq12MKNQkQfMCfwGB5bPvUBO0WudyDAgR84jg465Eyu+XfLoWD02BbT50JsIZtRXbZVsO/fCrfa0B5NFgDJVlEAsd3geaPhEmLDucJdaWoEVkNxPJi8XIAgmZInvj3pLhtKKAuuSXizMu6iDH9+uOU/jtZDk06d1bNPUZFAdIhfhUhNQ7E78+kycVut04plyz+W+pAL6oI1HiP5YYTLpRg6VW0k+vwsDG4NremE3r0Rd21wSANgBpKxpMA3njjFxLAdsnZbNuxWTUJKhAxnaZa8bsYBgAnFHKdO5VVUEhZH7wkC072N5wp+vkQCEbysGAgRtfjeImDPrjbJdW1AyQg16gACTfm/Nj6YbTStCaZn6pT/U/iuMwfWf3k/wCYYzA5sNnKtXas+kA3Nh7CbDgCO2NqzLlQVQFiSYtYDy2sNwZt64BXzWjeCVkiooNpAn3aZtNvy0y2aZvPAAiFGmWjk+lzM89+/ceibl8tU1NVViC0SAJ7ckE7Y6ZM4sBWh+SDZeN1Bvtt74n5XLPXqkWSVL6psFXv/LFAqE0Cs5YAFnsNREHQgHBO/pO4x5/kyRux7p1dNJcrAWwWwkQ3wqN7mfrbBMzsAg1QASFGxOw9yZO3OJ/SiHWaguH1Lqgle1wANiJ427Yo1s+lNAWMAj+JuSRJNz3wFSwSvDbLrq28hUMCAJnYSI4jUe9sb5ZPDLFVhJkRtuQfKZm5JAx4YdBoKqB5fVramYbXO0nthTqec8OnUiGAaBuQAdtrk+UkxhXPwqix9a60wGN2E7ehsoUcDCmbzjsrFAGBJYgESLzJ+p29cSssKoghriN73N/MNwBYcb7ROHXzqh9RBFQrAYCBaDI4JFxir8s1djeU0giQCwYk3MWIgG0nnjttjKmeLLA4JMfDtMd7Dv7YB+knUNSszPYFVtqJgDY3wX9Bqq4WFZqgMwfS4N5sovsBiL6jaGPEYk1fKBOknVBHOkSe3O5MeuJidZdqy00WoBOnxDYWAmOIuBvz64o5jpUqHqVBrN1RRYAHcx6z73xrVrigTTSJDWLCbmEMW9BvjqqKn4FyuXc04bTpUa2gkkmw2ESCQwEk7DfExq36VU0KzKAx8ukiJJ3jY2i/pcYoVXaoAqqDAiTcc7+gufn8sGy9FUpjTqOqDIEkkmB5uY4N8dFTKsCxyDaRTSC4g7kCWMAGOIhow0tQL4iLpaBGsEWBChrTuWLNc7D0xpmKtZyVhVQtAHB8ukseW2sNpjCYy/g5fRTDBNV2s7Ft2MCw2/DGvw2ySaNbNMUpOxphgAxJMkQSbWgRwOLb4dqdPZNNKlrJESRvN7k/dn+UYsIaaKlIsUmzXg6YB3+8ZMW9ffA8r1lKZCoFtJazGTfTeLx+e2AzZZqA1BFNdfKH1FVN3fSTFQDy7czg9ctWhVTVUrCQwbRTp0xJE3uYBibSTiTnP0moq09ACByxJKt8bXJ4G9hxfAKdF6VR4byfCCBr1KDsqgbEj23uJxeL2i7CZvJvR8WoDrUQupZKSARAMCfWLT2jHnTOqK40kaTIkQSABvp07me/8MWMt1GnWjXQdlXy01eQqxedIj63mNzjzOdAZ1Hh+YyZJAUXjyqBcx7Yzr/JHS2aUcrI1M8ybAHzRMEkidIHzw+4VKTeGPKYZdMgmbmTMybzA7W7S8vlfCIcEBltUUkQ0zEGY80R6X4GAVwagVVfwmEBbiIFiBIv25xN4NTeQiZ6q1UqywrMFUxIVfNLEGxMgXgi87br9S6HWil4NXWpLa3fy6AonUbWCwdueCMB6l0StUpqKlRQdeosggkCRqY/Fbi8XMY1yWV8FixqllO6syw0yX1CdyYjthJdoqjeUI5enmfDL6CynUwtplQAWYdwLX2w1l+oK4gmOZ7doO1sWun5z4kIDMaa0j5gSQJNoMACYA2Ec4orVpyJpKLAlANlS6qDwNVyN2+eI31RmzmP0ml/rf8AzHGY6jw6f/0o/wCRceYOPGDkjgsvWp1QJFpkyLGTyIuZ/oBi2r+EZC7iGYwBBuFA7RpG2IeTd6dyGaBq3CjfeYE8cHjFDxmeNR0zeZJ+dvnzv7Y5ufpKK2ZbWJpxbfzAElrsfos4RLimYENsSYkzAAn8Ppgb9RBYBFgbGFZvwA4795wrTDh1UmSfNI1XHYHvtbCV9C42UHcGdMyxJANh8MmTsDbk4RyHRWq6q1aNKnVqIiCJJAvJPEesnFOrmWUEuLAyYMapMtBmwufXfviNnetVa9YoYI3VQNp9Bvvixd6Kr0P0syFB0fCsEACfosTPMc3neMMLRZ6auQdBMwDuB8t/iIEA7ThfpmV8PzMNatFwGDKfpb2NsP5vO28pJYSLCxHqJ3j8+cBz8IpdI1rUIKkMRDalaQDwCtT7pXsePnjeuQ29oaRaRsPW1/3TfEhM4twdQN4NiCQe397Y08yAlX08+puY+o/P0wcsxardb8EBV1DUYLlbcSB6n+++Fq3R2eojNWcSPhMiLizEHlZ2Akx74nqjSr1XiLgVGgTMTp3aBMW7YcbqKMTDMxNvIPqZNz8hjrGNC4ssh6asPDEuAaaSSd5Jkm5AknE/L9MqAVKlU6fjAJbVLgSPRVmJ742yThpKyAw5FxJNzIjvsLk8XOBVcsz1tOp9IUszvMBo1CO5iNtvwxeRLS0P5jP05VUkyjIDETaWa9pgEdrxhDTVYq2p0U2BbcwLQOLTbtgnTMqrszBy1OTBaAQF2G3aJne/bGnWKLZuoAoCUgNWsAkgmBYetpibD6x2w2b5WrB/0glRNgWk2kjb6i3th9SKsDziYUtIneTEWBiROwj1ws+TEEURBZVTVIOrQVnaZ8xu3YDfCFUuHN5VTp1AwDO0CSeCLce9pGduky3kHn/swlWpTSnIJUmdy0NBYk/CsC1tgTfG9H7KVNYC1ZXQCGJF9XlXvF/XYThvJ12WPM06iI1iAOPxJF9t8UqObYAyxJ03vaNjHe393x1touTw9O0FmU/dlEW5J7jVYWgSe08YHT6alM+JUMsoJ06pBmBDFt4j8cBqvWaApFl1O0/DIIAE2LXgg2HywmHrF6dMVA1SCWLAELbVEi0gdr7YlsgPreaagqNTAC2BiSRyLzuJ4sLC+DfZyo6hmqMylSJR7DQ1i1/WR62HOKL5N20pV0sJEgRIJ+Esu3MkTjzO5xGTSF2iXBm8ESPaTp7TPOJeMmTxkTTqFBwUQlvDGlKTMomJF3Y3txN+LYH0+vurgNO3E9o7HsMILQpsVprTIAgTA+GfMZsAzd7+mOmy+Vpr4rEAFBoVRfTaRY8+vttjONWR4BNkk8Iv4bAFtJAg8FiR2IjHqZbLiXdDuCASOAC1u5O+DJmlcmG0iSd7Sey9/wAcMMNC1GdwQi6mAg77LYb9/liciZOfXMrqIVCNQKg2BluY9Jt2GHBmIOlSIYabWMWix5JsT742ofaNZuii44j0HA7mPfDWW6umpG0qCBpAgGLgmOb9/wCwk+qOq8aNf+zNXsf/ABR/PGYtfrRf3z/yD/5YzGx4Oo+f9nMdQyLs1NQ4VdKniSbiI7RfA69BAjqPKCAGebGDsBxFj8sRaHXzWYtpIIHce15M/TAqHW6UlXDNHHBvtYz2na2ODvlo83AeSpoY0qKvpEF6kEsT68d9ouT2uetlKKwruQ7qQfNBIAuNQB0yIBIM+owEdYVkhZXsSu0STpiR324gYKlFHUagXN9wJFoBPzvEYtt40K3ESzvTtYApWAjyAn0sBtbef5Y86Z0p9RLhliwBNzEXEmPqIPyxrXy9Sk6imyuTCimAO1tRFpIlvYYcNetXRfLolTDbEhRJYDe5hQf88WSlXFf7IwWZzDqfDD3iC5H4D25ie0jGmWyz076wxFwY9rQe+8E8DEynkYBNTUWNlJNiRzImRBG3OPcrVq6hBcoNm0/FIgC/rO30xeDWEL9BupZsIuxJkDSW0Ee59d7HA1q1FUwFpvq08mCOfMSd+cPdM6OWK1iCFAmwDKwOolWGo8kzbF9lp3corMFhTJiDzB3Pqe3bGfyRjgvPiQ8pQZ9S6g8qdUrIFidwJvtGJrO3iVHFlHlA2gxFzxzb+uOxXLKxZgCDUUky0TPA4gELt648PT0SmPIrjgb3NmgdyLSb8YPOmDkcbl+rs5KgtIInb8PpiyM2xAmo7gSIW3vcEfO+Hcx01qg8tGlRViNT6fPoBAOkRvubm8DEIZWvSc6KVUliQLSJnSCLdyBwDOLV6FaZay+aphAFsCb6vQQAZwenWKaSaiqqAyIngx6C8YT6b0eu3mqgIJM6zpO5kwJ5EY1bMzKqisO52iRe14MbeoxldkG26pl/DJ1Bm8gZkBGmZLKLDjY2kkn1wKp1vxqsU0kyGHeVBRRBMWvzuScMKKdVAtSCQSY4ECJABEmLXw10zKpRWBYn4mPNptzYrMg4bpkbXhIpLGjUujxLgLckyRcEWJMwZJgTjSvS/wBXNyZDWtvv/Pf0x0CV1BKISfMWAMWEemwtvjR+nagHqVNOodhO1vit3MH07YSdGtkqhlqrHyuNWm9yRsCYA7bfPD1PpZ0Au7caRP3CNz6yJidseZ7OBZ/RzMKVWTqmTqJ9yecLZbLMB4tYiwICwSGkWVluRpvqj074tj32NV63hnUUhnBkLFln1tLWv+7PeyzIhnzhvOASG2En6E2EY5+p1p2qOFhmm/xCSTcybg8RbFfI02NPzJBOpWVZBD6gfe4v6RiOPZWisMgsMGGkHV/wkWHG/PbbeMJ5/NeNqEi5sDET6xe+2Pa2e1g6jBNxEgzeLe8+uGcl0inZGDAQWdmuXIGypx3v6YKrYEuxZOmkeYIQwESAbn09PXBaFHxAIbcGYY/OdsFynRDqCLUgtqOlwSFQblja8aREXwxlMiSF/ZiwLACwCiTJvaZsJJt6YkmpLYnlEXqWZtDBo1CSBYkCANUCQBMfM43yeYprBbU03Eyx3vERO/8ATFWrWEElB5YUFgYUm4F7E7WBtjyitBEJjzEWIaBO23H546RnFIylWxr9fJ+4v/hn/wDVjMa+GO1L/lf+WPcX+Zf3/wAF/L+D5/lHIAUEkkyNQEj1AF535xpWyiqdSjzEXJ45O2PKbKz+GuosxjymPWCfX64ardNNMfDcC/mk+8DYbDf2x57yc7A5DMs8LTjuWafKJ+W3bFcOaBIeBIIJURJNrHuRt2nvjmcrnKi1tGkL9R3gGY5vtc98UstWqBgSS4m87LEDb57DFlD0VNFmr1iFACaD90RxEN8yLTJxLz/U6zNpt5wBEAwIuvtJ2jFjK5xCL8sJndo4BvANvltviV1HJktq1AeU+YQqzMwgFzA3N98VNN2wJ0Tkrs/xkFmO3LHsOAIH1IxTNZ1GkaeCBf7sTa9x3woyAWKj5i3FxxEyDiJmswVqqQ2puOwG20Cxw0uTElbO16fnUCSWJYmCvadgBz7iMe+EHEspABlBB0kbG4NjABnHPuAQhWZMx27GBA5ngYaGfqLTJZrWAm0XNh6bfPHPhZuJTy/UNVXSKkIJDKYkm9wbjFKnmdLCDJmR/fbn5Y4zLwCCzKfMfKtji/k6gkaXYOwnzb3HoTYdzgThTI0dFXckAAamOzEx2PHHyNjhdjWSmWdlQFZhWvP+f5YAFKgjUNZ4Lc/IGfbicaZOuY0tTBVz5t+DJj32+ZxVoKR7+spHcC0EXIO/Ycm57YfpZ1XUKi6FtsINgBvNthf0Ed8L1FyxYMEI4galuIBtFrfUnE7P9TpatGkrA+8CL7i54HA9MLiWvwNtn6dFmgU3LwCwMaYUqfjN5a8/njynnfHkQw02OxspOnbZdVo5tjzJ9QpINQAckC7QZIgiZsDz/ljMv1SmPgHhknzSJJI2J4k8H2POKbPh5TymYJ/ZuAjEktpW0yADJJJ5PzGEU6Rm2dm8QQAxUm2qPy4if44r/poMfCqyTp5NjNhbe2C0k1FWLMoXcNpgheCd7mNuBjomvBZOb6dlahquzMEYDXqABXSDDTpsYF/WIxQzxZ4NOl5Ampbj4JMEyAJN2J9fbFahnVRCtNDBLFrBgdRjaLgRsbYJmKqOulzqAabGxAkwY4mDftjNpmt1VEjK9HZyWIVNgBEETdWEC5O0E9sVeoUaakOzQjKWsNqkmb73ifkfTCOf6vrYohQNqneYI9xuD22wiOsPSa9TXuPh5WCY23E3iDjlxlLD0Gn2VqzpVbWlUIx38nPJB9Y/yxJztGpB8zsIN1a+nkwPreN8PDP6pOixWCwj7wZQB/K22Ncn1FSnh00IXSUsbkEwSTFyTA/DHWP0lyTk6qdpfygAST39MPfrCswb9ppsLADzEbC9u2PK1GjTED4mMXHaBIm5Jv8Aj2wuK8sQABwADYb3JN7gYdKXQ8s3qJmHo6KpUyxqQsm5sS3v29MBoZYBgrBojg349e+KCVlaFLFSxhtJmYvuLAH+98UVyni6QEgREWgL34ubXwotRxQ4Pi7ZN8H/AO63/ht/88Zin4Kdx9RjMK4eHX+X4/6j5l06qEqaypaLgetoP9zi11Bz4TNabQo5PEmPxPbEeq1NFkT8V9vi7QB249+cbeItRwocEEAbRc7fyxwcLakjzyjeUGpZZZJWVDSB31AWueJkf54NU6U66mNRfuraZJYenaI5walQFICBrbie+xg9vQ/xwPMeMzrplVmCBwLgk6eD/C2I58iOTYVWMglrdojbb59+LRGCGpSAUtqhWLCdizG8/h+PbGzuBsstFiee+5995j3w0+WapTIJ+M2G8kgbAjb/ADxIys5/kUbrVMqSqBYBUnTMK253uDaf64DUq0q4VZFjYABTHHuCYA43NziOmXYN4bqVMRe22++1v72wen0/QwKkq29zuDPp72GOteHbjQ/XYIiqGJj94XPy3C7x6CfcVSkHGljKrubgAjnURuOecDq5zRZlkDcA7tPHa0CBjTJdShgDqgN5Q1tzJkkcTsPXBrsyT2e5DIsKsEH4WI1WJB9xb5ScPit4dRHGrUFOoCwj6+s/TClbMTUBVm3ue673gARYb+mN+o58ssLYbiewt7d7zgyy0F3ZabqOo9lI1EW3IuJXmbz+GPcl1BVELFxfgmNrWvfEKh1XSArKCZFr7GZO1gLb4t5FFZQykgG4kR32JtbvBwOFEaG8v1vUz66VkBPmgxzpgXlj/fOBV6dJqWs3kSW3UHsqi5v3iw4wkg0vbXoJ8urTtzztxfDOUzylhoMX9YA2kDm041VgKQhlsprAZEmCAYkXvIubkR88UKvQKxAjw1MqAFPfudhwPmMbjqLwdiCTsOd7xyd8OLmmqhfMRYiLTPEHvIFsVbKr2J5XLtR8Riwcr5VXeTIMhu0Hn+eC0854i/BBW5kCTNp+mwEC2G6+RBZSVPkt5lB1TchiZB5NsI5ms6rYDSW1E8ajIvaCI2GwviqNlsbVWIUaWGolQYI2Gq3984KqJq88gLHoLz82a2wthbp/UqhK6wBaSwmwLET2/nHrgGZzVWxRFJBhQxF9Rib21epnc46JVgzCZfpWWZmqMCzHUVTVEcCeT+WNKWUJIBAbTO28TESdpEbfhhI5OoqliAAtzDC4ted5PA9eLYboZ4IdKTME9x3Mmf8ACIvxgtslWPeMi1PDCTpmACe2qbdvpvgb0fDCAyNRBIUcGSyiRczpN+PbFDI1DK6yq6pAPIsLfOdsbZ7JM7HTUVrkLA4i5JmOI2v88XSsyRKqeH5wq7qVkyxFgJE877YHlumNq1FgynctKlTEgxPttigchpJhlJIgRaDtIm4An5nHrdM30kVGJBiAg2gksW+mLGVbHGfEFS6dKuW2m0NA3N9JF7i3Hph1aDBg6lpMBlvEARt3tvgVPNeKQrKVC2G4E72MANMd74oZPPrpUg6pbSSTtyPmffD5LT0KzfU3c4zFH9Ip9m/DHmNx+H03GPh8hHTtanWzICOFP1vbtHviKtX9GzBKnVplTqHw8XtuOSB7Tjt3z4RPKJZtoHCiQJIP9xjSn0iiGmqAahGsgd/iJPeCd+5xzjKlk5xnWGSK1RnAvDAgex7we4Pvtg2az4UR5gTwGgxzJ2BO/eOcZnc7+1BI0qfhWNMAWE9+/e2Ga3STV0BNKmQBqBiOfTv/ADxzpWkS12R6maLyRF4E+hBmfXb8cM5TqNUgKkgxpJ4AHHBg4a6V0dStY1IKgsKYFrqdIaxtbibme2A0OlOACAN+bWiZ9tvww3xFySZLz6OHUsw1GGAG4HEDj0x02X6SK2VWrBWoqsQpJEwSdvYRhXqPQnRagdwwLaVHLc3MTawHf5DCvR8rUQECb2hmix7Az7Th8opHZfLHs0yi6la3m4B3IABmIsP6b48XKo8HaBAHHf57j0xTXLINGgMrEgSZMEC5vPpYWi/bBMzlrCJLbEm8s0Hfgj+GA2tnFutEZY1gKQQCNRvE/wA8Fr5UKpM2kRMzHEAWucdJWpU8i4NSWdWaZvK6VCt6AFjc/KcQOu9XqZl/MqKqkgFFAt6tucc4yc3hY9KCy9RGABMyedyN/kMVMvnVUAMVtIWQW+G0XkCAJsMc7UyZAmYMEaTPY3BjHlLUsQbTMb72t+Iw3DxlcRvPVw1RnQqQf3QQPXcCO/4zink8uvhhroI+KRyPU2HyG+2OeOXYSJi4Pzjf2v8APFjoud00yGi0mSe+3k23E7jCkkkRqkPZBwCpYLP7weNXrxHvjfP1/CiopuDcBpJ1DlSIn1GJGYqM9QsokXMkdx22Mdz3w30zMs1mAJWwsJg+vAEEk4yiiJFXIdZ8Qw6j4QRJgSYGwuNxtvOK1R1gXWOF8xU+UAkxb5eo98clmcqUkpBUwQOVI2kG++KGRasNJZgq6T8O7E3EzbiPnxhOPhePg9TpeITAPl3ViFFzO0HjbY49o02VwnkML5YJYjTPcASSQSO4GFctSpMSXaSYsDPAIlvfnnBqvXVTyBiVILC4iL7NJM774OVolWFy2UJ1akAAEmGNj8MA2g8++F810qmKTO2pWLqNWrWQACQoLG978xHOKmSzVOoopqQQQfMZEReYUgsb8fhjXNV9Z2RhTYXEwDYCQCRq52xE7It5FBmmCrphlLaVLfEzbwd/Kedvwxvnsu6PUaUpolyvMkBtM/x4xr1LPkKHRZKGSQm3qCbWPpxiVT60XUs5BEyfICTtJ29OcdFHGBJX2dI4bTT1aV8SSQQJ0i4M8fl7486VUWq1QwFprJM/ugmIneb/AExFTNVnUecme5AtvyLcGBtJw9TF9Jm+ynaSdI7fU3xnFLZVH8l9qqVHU1AHWDpX09BteBc9sJ9NyoH3Ig7Tbt/HCFHL1dOoBoWwgAAgAkn2HfFPpVZGQDTM7SDHYz2jAqS+x2XjWmPfq9f9j/mGPcZq/wDt0/p/THuOnKfhqPneW3/4/wD2nFLP/H/wn8sZjMcujznPfaXfLe1T/qx1SfDS/wB2P4YzGY0vtM9IhVP9Av8AhH5HFPM/Ev8Au0xmMxzlpj+TZlf4h8sK5j4PljMZjmVaG8n8J+f5Ybyf+gf/AHtL/qqY8xmFP7V/ewyBdW//ANXz/wCtcRK3/dqP+F/+oYzGY6/F9iOgPM7YWzfxn/Cn/txmMxeyRBc/L+Ixu/wD5fxx5jMRlYep8PyGPB8XzP5HGYzDRkGp/wDeqn+Ifngtb/vC+w/MYzGYT0OOgdPf/h/92JVLY+38cZjMWIVs637N/e9j+QxU6V/3Sr/vF/6VxmMxwl9zCwHVfiX3P/Q2OP6Tz7H+OMxmPR8ehfHovUd1+f5jD3UP9F9P+sY9xmDMzLh/0LfP81wyOP8AEf44zGY5f8f7/wDYojOMxmMx9Ep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NL" altLang="nl-NL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73694"/>
            <a:ext cx="1419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60103"/>
            <a:ext cx="4319650" cy="374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94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el 1"/>
          <p:cNvSpPr>
            <a:spLocks noGrp="1"/>
          </p:cNvSpPr>
          <p:nvPr>
            <p:ph type="title"/>
          </p:nvPr>
        </p:nvSpPr>
        <p:spPr>
          <a:xfrm>
            <a:off x="5868143" y="2657434"/>
            <a:ext cx="2176261" cy="14631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 err="1" smtClean="0"/>
              <a:t>Philadelphus</a:t>
            </a:r>
            <a:r>
              <a:rPr lang="nl-NL" altLang="nl-NL" dirty="0" smtClean="0"/>
              <a:t> ‘</a:t>
            </a:r>
            <a:r>
              <a:rPr lang="nl-NL" altLang="nl-NL" dirty="0" err="1" smtClean="0"/>
              <a:t>Manteau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d’Hermine</a:t>
            </a:r>
            <a:r>
              <a:rPr lang="nl-NL" altLang="nl-NL" dirty="0" smtClean="0"/>
              <a:t>’</a:t>
            </a:r>
          </a:p>
        </p:txBody>
      </p:sp>
      <p:sp>
        <p:nvSpPr>
          <p:cNvPr id="103428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812286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Winterhard / bladverliezend.</a:t>
            </a:r>
            <a:br>
              <a:rPr lang="nl-NL" dirty="0"/>
            </a:br>
            <a:r>
              <a:rPr lang="nl-NL" dirty="0"/>
              <a:t>h75cm tot 1,5m breed</a:t>
            </a:r>
            <a:br>
              <a:rPr lang="nl-NL" dirty="0"/>
            </a:br>
            <a:r>
              <a:rPr lang="nl-NL" dirty="0"/>
              <a:t>Matig snel groeiend . Dichte compacte groei .Geschikt voor kleinere tuin . De laagste variëteit.</a:t>
            </a:r>
            <a:br>
              <a:rPr lang="nl-NL" dirty="0"/>
            </a:br>
            <a:r>
              <a:rPr lang="nl-NL" dirty="0"/>
              <a:t>Bladeren ongewoon licht groengeel van kleur en daardoor steeds opvallend .</a:t>
            </a:r>
            <a:br>
              <a:rPr lang="nl-NL" dirty="0"/>
            </a:br>
            <a:r>
              <a:rPr lang="nl-NL" dirty="0"/>
              <a:t>Bloemen </a:t>
            </a:r>
            <a:r>
              <a:rPr lang="nl-NL" dirty="0" err="1"/>
              <a:t>crèmewit</a:t>
            </a:r>
            <a:r>
              <a:rPr lang="nl-NL" dirty="0"/>
              <a:t>, geheel of half gevuld.</a:t>
            </a:r>
            <a:br>
              <a:rPr lang="nl-NL" dirty="0"/>
            </a:br>
            <a:r>
              <a:rPr lang="nl-NL" dirty="0"/>
              <a:t>Geurend naar vanille - 2,5cm grote bloemen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altLang="nl-NL" dirty="0" smtClean="0"/>
          </a:p>
        </p:txBody>
      </p:sp>
      <p:pic>
        <p:nvPicPr>
          <p:cNvPr id="103429" name="Picture 2" descr="http://www.esveld.nl/plantdias/21/21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68767"/>
            <a:ext cx="4104456" cy="333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7873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B580A8-0BDD-4A81-B7C9-19F7209095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ED7C88-F442-4594-B47C-914D6F1DE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CACE05-12B9-4803-9FB1-9D0362340582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163</TotalTime>
  <Words>547</Words>
  <Application>Microsoft Office PowerPoint</Application>
  <PresentationFormat>Diavoorstelling (4:3)</PresentationFormat>
  <Paragraphs>92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2</vt:lpstr>
      <vt:lpstr>Austin</vt:lpstr>
      <vt:lpstr>Park Kruserbrink </vt:lpstr>
      <vt:lpstr>Ilex aquifolium</vt:lpstr>
      <vt:lpstr>Euonymus alatus </vt:lpstr>
      <vt:lpstr>Rhododendron ponticum </vt:lpstr>
      <vt:lpstr>Lavandula angustifolia ‘Hidcote’</vt:lpstr>
      <vt:lpstr>   Deutzia gracillis </vt:lpstr>
      <vt:lpstr>Diervilla splendens</vt:lpstr>
      <vt:lpstr>Lonicera pileata Moss Green</vt:lpstr>
      <vt:lpstr>Philadelphus ‘Manteau d’Hermine’</vt:lpstr>
      <vt:lpstr>Weigela florida ‘Tango’</vt:lpstr>
      <vt:lpstr>Caryopteris clandonensis ‘Heavenly Blue’</vt:lpstr>
      <vt:lpstr>Spiraea nipponica ‘Halward’s Silver’</vt:lpstr>
      <vt:lpstr>Potentilla fruticosa ‘Manchu’</vt:lpstr>
      <vt:lpstr> Itea virginica ‘Henry’s Garnet’</vt:lpstr>
      <vt:lpstr>Vaccinium  vitis-idaea</vt:lpstr>
      <vt:lpstr>Pieris floribunda ‘Forest Flame’</vt:lpstr>
      <vt:lpstr>Viburnum davidii  </vt:lpstr>
      <vt:lpstr>Hydrangea  paniculata ‘Limelight’</vt:lpstr>
      <vt:lpstr>PowerPoint-presentatie</vt:lpstr>
      <vt:lpstr>PowerPoint-presentatie</vt:lpstr>
      <vt:lpstr>PowerPoint-presentatie</vt:lpstr>
      <vt:lpstr>einde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Hannie Kwant</cp:lastModifiedBy>
  <cp:revision>17</cp:revision>
  <dcterms:created xsi:type="dcterms:W3CDTF">2013-10-02T13:07:45Z</dcterms:created>
  <dcterms:modified xsi:type="dcterms:W3CDTF">2015-10-28T13:29:28Z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0x010100AD796D14A1D5944EBFF95EECFD7ED31F</vt:lpwstr>
  </property>
</Properties>
</file>